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2.xml" ContentType="application/vnd.openxmlformats-officedocument.drawingml.diagramLayout+xml"/>
  <Override PartName="/ppt/charts/chart6.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charts/chart3.xml" ContentType="application/vnd.openxmlformats-officedocument.drawingml.chart+xml"/>
  <Override PartName="/ppt/diagrams/data2.xml" ContentType="application/vnd.openxmlformats-officedocument.drawingml.diagramData+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Lst>
  <p:notesMasterIdLst>
    <p:notesMasterId r:id="rId19"/>
  </p:notesMasterIdLst>
  <p:sldIdLst>
    <p:sldId id="257" r:id="rId3"/>
    <p:sldId id="258" r:id="rId4"/>
    <p:sldId id="259" r:id="rId5"/>
    <p:sldId id="260" r:id="rId6"/>
    <p:sldId id="266" r:id="rId7"/>
    <p:sldId id="261" r:id="rId8"/>
    <p:sldId id="262" r:id="rId9"/>
    <p:sldId id="263" r:id="rId10"/>
    <p:sldId id="264" r:id="rId11"/>
    <p:sldId id="265" r:id="rId12"/>
    <p:sldId id="272" r:id="rId13"/>
    <p:sldId id="273" r:id="rId14"/>
    <p:sldId id="274" r:id="rId15"/>
    <p:sldId id="275" r:id="rId16"/>
    <p:sldId id="276" r:id="rId17"/>
    <p:sldId id="268" r:id="rId1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aul\Desktop\project\TDDB.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Paul\Desktop\project\gzipBitFrequency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Paul\Desktop\project\TDDB.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Paul\Desktop\project\TDDB.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Paul\Desktop\project\TDDB.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Paul\Desktop\project\TDDB.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The Split</a:t>
            </a:r>
            <a:endParaRPr lang="en-US" dirty="0"/>
          </a:p>
        </c:rich>
      </c:tx>
      <c:layout/>
    </c:title>
    <c:plotArea>
      <c:layout/>
      <c:pieChart>
        <c:varyColors val="1"/>
        <c:ser>
          <c:idx val="0"/>
          <c:order val="0"/>
          <c:tx>
            <c:v>Breakdown</c:v>
          </c:tx>
          <c:dLbls>
            <c:showPercent val="1"/>
            <c:showLeaderLines val="1"/>
          </c:dLbls>
          <c:cat>
            <c:strRef>
              <c:f>'65nm'!$K$71:$K$72</c:f>
              <c:strCache>
                <c:ptCount val="2"/>
                <c:pt idx="0">
                  <c:v>Less Than 0.55V</c:v>
                </c:pt>
                <c:pt idx="1">
                  <c:v>Greater Than 0.55V</c:v>
                </c:pt>
              </c:strCache>
            </c:strRef>
          </c:cat>
          <c:val>
            <c:numRef>
              <c:f>'65nm'!$M$71:$M$72</c:f>
              <c:numCache>
                <c:formatCode>General</c:formatCode>
                <c:ptCount val="2"/>
                <c:pt idx="0">
                  <c:v>1598</c:v>
                </c:pt>
                <c:pt idx="1">
                  <c:v>1282</c:v>
                </c:pt>
              </c:numCache>
            </c:numRef>
          </c:val>
        </c:ser>
        <c:firstSliceAng val="0"/>
      </c:pieChart>
    </c:plotArea>
    <c:legend>
      <c:legendPos val="r"/>
      <c:layout/>
      <c:txPr>
        <a:bodyPr/>
        <a:lstStyle/>
        <a:p>
          <a:pPr rtl="0">
            <a:defRPr/>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Input Distribution</a:t>
            </a:r>
            <a:endParaRPr lang="en-US" dirty="0"/>
          </a:p>
        </c:rich>
      </c:tx>
      <c:layout/>
    </c:title>
    <c:plotArea>
      <c:layout/>
      <c:barChart>
        <c:barDir val="col"/>
        <c:grouping val="clustered"/>
        <c:ser>
          <c:idx val="1"/>
          <c:order val="1"/>
          <c:tx>
            <c:v>inputs1</c:v>
          </c:tx>
          <c:cat>
            <c:numRef>
              <c:f>'Compression + Decompression'!$C$6:$C$37</c:f>
              <c:numCache>
                <c:formatCode>General</c:formatCode>
                <c:ptCount val="32"/>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numCache>
            </c:numRef>
          </c:cat>
          <c:val>
            <c:numRef>
              <c:f>'Compression + Decompression'!$D$6:$D$37</c:f>
              <c:numCache>
                <c:formatCode>General</c:formatCode>
                <c:ptCount val="32"/>
                <c:pt idx="0">
                  <c:v>651867</c:v>
                </c:pt>
                <c:pt idx="1">
                  <c:v>2636547</c:v>
                </c:pt>
                <c:pt idx="2">
                  <c:v>1648235</c:v>
                </c:pt>
                <c:pt idx="3">
                  <c:v>2233324</c:v>
                </c:pt>
                <c:pt idx="4">
                  <c:v>682226</c:v>
                </c:pt>
                <c:pt idx="5">
                  <c:v>627237</c:v>
                </c:pt>
                <c:pt idx="6">
                  <c:v>585243</c:v>
                </c:pt>
                <c:pt idx="7">
                  <c:v>470182</c:v>
                </c:pt>
                <c:pt idx="8">
                  <c:v>559138</c:v>
                </c:pt>
                <c:pt idx="9">
                  <c:v>230778</c:v>
                </c:pt>
                <c:pt idx="10">
                  <c:v>434537</c:v>
                </c:pt>
                <c:pt idx="11">
                  <c:v>337755</c:v>
                </c:pt>
                <c:pt idx="12">
                  <c:v>382834</c:v>
                </c:pt>
                <c:pt idx="13">
                  <c:v>419324</c:v>
                </c:pt>
                <c:pt idx="14">
                  <c:v>330376</c:v>
                </c:pt>
                <c:pt idx="15">
                  <c:v>995160</c:v>
                </c:pt>
                <c:pt idx="16">
                  <c:v>882067</c:v>
                </c:pt>
                <c:pt idx="17">
                  <c:v>947147</c:v>
                </c:pt>
                <c:pt idx="18">
                  <c:v>929204</c:v>
                </c:pt>
                <c:pt idx="19">
                  <c:v>879864</c:v>
                </c:pt>
                <c:pt idx="20">
                  <c:v>1024996</c:v>
                </c:pt>
                <c:pt idx="21">
                  <c:v>902769</c:v>
                </c:pt>
                <c:pt idx="22">
                  <c:v>877771</c:v>
                </c:pt>
                <c:pt idx="23">
                  <c:v>874481</c:v>
                </c:pt>
                <c:pt idx="24">
                  <c:v>879121</c:v>
                </c:pt>
                <c:pt idx="25">
                  <c:v>815204</c:v>
                </c:pt>
                <c:pt idx="26">
                  <c:v>809625</c:v>
                </c:pt>
                <c:pt idx="27">
                  <c:v>802184</c:v>
                </c:pt>
                <c:pt idx="28">
                  <c:v>805490</c:v>
                </c:pt>
                <c:pt idx="29">
                  <c:v>805847</c:v>
                </c:pt>
                <c:pt idx="30">
                  <c:v>806133</c:v>
                </c:pt>
                <c:pt idx="31">
                  <c:v>688165</c:v>
                </c:pt>
              </c:numCache>
            </c:numRef>
          </c:val>
        </c:ser>
        <c:ser>
          <c:idx val="0"/>
          <c:order val="0"/>
          <c:tx>
            <c:v>inputs2</c:v>
          </c:tx>
          <c:cat>
            <c:numRef>
              <c:f>'Compression + Decompression'!$G$6:$G$37</c:f>
              <c:numCache>
                <c:formatCode>General</c:formatCode>
                <c:ptCount val="32"/>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numCache>
            </c:numRef>
          </c:cat>
          <c:val>
            <c:numRef>
              <c:f>'Compression + Decompression'!$H$6:$H$37</c:f>
              <c:numCache>
                <c:formatCode>General</c:formatCode>
                <c:ptCount val="32"/>
                <c:pt idx="0">
                  <c:v>1283077</c:v>
                </c:pt>
                <c:pt idx="1">
                  <c:v>2397348</c:v>
                </c:pt>
                <c:pt idx="2">
                  <c:v>2776751</c:v>
                </c:pt>
                <c:pt idx="3">
                  <c:v>2684391</c:v>
                </c:pt>
                <c:pt idx="4">
                  <c:v>1863553</c:v>
                </c:pt>
                <c:pt idx="5">
                  <c:v>2819493</c:v>
                </c:pt>
                <c:pt idx="6">
                  <c:v>2311974</c:v>
                </c:pt>
                <c:pt idx="7">
                  <c:v>1580179</c:v>
                </c:pt>
                <c:pt idx="8">
                  <c:v>2717793</c:v>
                </c:pt>
                <c:pt idx="9">
                  <c:v>2731785</c:v>
                </c:pt>
                <c:pt idx="10">
                  <c:v>2728384</c:v>
                </c:pt>
                <c:pt idx="11">
                  <c:v>1466957</c:v>
                </c:pt>
                <c:pt idx="12">
                  <c:v>2799456</c:v>
                </c:pt>
                <c:pt idx="13">
                  <c:v>2713681</c:v>
                </c:pt>
                <c:pt idx="14">
                  <c:v>2552251</c:v>
                </c:pt>
                <c:pt idx="15">
                  <c:v>2462872</c:v>
                </c:pt>
                <c:pt idx="16">
                  <c:v>1349022</c:v>
                </c:pt>
                <c:pt idx="17">
                  <c:v>2462525</c:v>
                </c:pt>
                <c:pt idx="18">
                  <c:v>858726</c:v>
                </c:pt>
                <c:pt idx="19">
                  <c:v>122939</c:v>
                </c:pt>
                <c:pt idx="20">
                  <c:v>1457119</c:v>
                </c:pt>
                <c:pt idx="21">
                  <c:v>182457</c:v>
                </c:pt>
                <c:pt idx="22">
                  <c:v>2013100</c:v>
                </c:pt>
                <c:pt idx="23">
                  <c:v>114434</c:v>
                </c:pt>
                <c:pt idx="24">
                  <c:v>116021</c:v>
                </c:pt>
                <c:pt idx="25">
                  <c:v>127488</c:v>
                </c:pt>
                <c:pt idx="26">
                  <c:v>115463</c:v>
                </c:pt>
                <c:pt idx="27">
                  <c:v>112519</c:v>
                </c:pt>
                <c:pt idx="28">
                  <c:v>114821</c:v>
                </c:pt>
                <c:pt idx="29">
                  <c:v>115218</c:v>
                </c:pt>
                <c:pt idx="30">
                  <c:v>115216</c:v>
                </c:pt>
                <c:pt idx="31">
                  <c:v>103239</c:v>
                </c:pt>
              </c:numCache>
            </c:numRef>
          </c:val>
        </c:ser>
        <c:axId val="76398592"/>
        <c:axId val="76400512"/>
      </c:barChart>
      <c:catAx>
        <c:axId val="76398592"/>
        <c:scaling>
          <c:orientation val="minMax"/>
        </c:scaling>
        <c:axPos val="b"/>
        <c:title>
          <c:tx>
            <c:rich>
              <a:bodyPr/>
              <a:lstStyle/>
              <a:p>
                <a:pPr>
                  <a:defRPr/>
                </a:pPr>
                <a:r>
                  <a:rPr lang="en-US"/>
                  <a:t>bit number</a:t>
                </a:r>
              </a:p>
            </c:rich>
          </c:tx>
          <c:layout/>
        </c:title>
        <c:numFmt formatCode="General" sourceLinked="1"/>
        <c:tickLblPos val="nextTo"/>
        <c:crossAx val="76400512"/>
        <c:crosses val="autoZero"/>
        <c:auto val="1"/>
        <c:lblAlgn val="ctr"/>
        <c:lblOffset val="100"/>
      </c:catAx>
      <c:valAx>
        <c:axId val="76400512"/>
        <c:scaling>
          <c:orientation val="minMax"/>
        </c:scaling>
        <c:axPos val="l"/>
        <c:majorGridlines/>
        <c:title>
          <c:tx>
            <c:rich>
              <a:bodyPr rot="-5400000" vert="horz"/>
              <a:lstStyle/>
              <a:p>
                <a:pPr>
                  <a:defRPr/>
                </a:pPr>
                <a:r>
                  <a:rPr lang="en-US"/>
                  <a:t># of times high</a:t>
                </a:r>
              </a:p>
            </c:rich>
          </c:tx>
          <c:layout/>
        </c:title>
        <c:numFmt formatCode="General" sourceLinked="1"/>
        <c:tickLblPos val="nextTo"/>
        <c:crossAx val="76398592"/>
        <c:crosses val="autoZero"/>
        <c:crossBetween val="between"/>
      </c:valAx>
    </c:plotArea>
    <c:legend>
      <c:legendPos val="b"/>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65nm</a:t>
            </a:r>
            <a:r>
              <a:rPr lang="en-US" baseline="0"/>
              <a:t> Vgs Distribution</a:t>
            </a:r>
            <a:endParaRPr lang="en-US"/>
          </a:p>
        </c:rich>
      </c:tx>
      <c:layout/>
    </c:title>
    <c:plotArea>
      <c:layout/>
      <c:barChart>
        <c:barDir val="col"/>
        <c:grouping val="clustered"/>
        <c:ser>
          <c:idx val="0"/>
          <c:order val="0"/>
          <c:tx>
            <c:v>Number of Devices</c:v>
          </c:tx>
          <c:cat>
            <c:numRef>
              <c:f>'65nm'!$G$5:$G$305</c:f>
              <c:numCache>
                <c:formatCode>General</c:formatCode>
                <c:ptCount val="301"/>
                <c:pt idx="1">
                  <c:v>0</c:v>
                </c:pt>
                <c:pt idx="2">
                  <c:v>2.000000000000002E-6</c:v>
                </c:pt>
                <c:pt idx="3">
                  <c:v>3.0000000000000035E-6</c:v>
                </c:pt>
                <c:pt idx="4">
                  <c:v>4.0000000000000041E-6</c:v>
                </c:pt>
                <c:pt idx="5">
                  <c:v>5.0000000000000072E-6</c:v>
                </c:pt>
                <c:pt idx="6">
                  <c:v>6.0000000000000069E-6</c:v>
                </c:pt>
                <c:pt idx="7">
                  <c:v>7.0000000000000092E-6</c:v>
                </c:pt>
                <c:pt idx="8">
                  <c:v>9.0000000000000138E-6</c:v>
                </c:pt>
                <c:pt idx="9">
                  <c:v>1.0000000000000011E-5</c:v>
                </c:pt>
                <c:pt idx="10">
                  <c:v>1.2000000000000012E-5</c:v>
                </c:pt>
                <c:pt idx="11">
                  <c:v>1.2999999999999999E-5</c:v>
                </c:pt>
                <c:pt idx="12">
                  <c:v>1.4000000000000012E-5</c:v>
                </c:pt>
                <c:pt idx="13">
                  <c:v>1.5999999999999999E-5</c:v>
                </c:pt>
                <c:pt idx="14">
                  <c:v>1.8000000000000024E-5</c:v>
                </c:pt>
                <c:pt idx="15">
                  <c:v>1.9000000000000028E-5</c:v>
                </c:pt>
                <c:pt idx="16">
                  <c:v>2.1000000000000016E-5</c:v>
                </c:pt>
                <c:pt idx="17">
                  <c:v>2.4000000000000024E-5</c:v>
                </c:pt>
                <c:pt idx="18">
                  <c:v>2.7000000000000036E-5</c:v>
                </c:pt>
                <c:pt idx="19">
                  <c:v>3.4000000000000047E-5</c:v>
                </c:pt>
                <c:pt idx="20">
                  <c:v>3.6000000000000048E-5</c:v>
                </c:pt>
                <c:pt idx="21">
                  <c:v>3.7000000000000046E-5</c:v>
                </c:pt>
                <c:pt idx="22">
                  <c:v>4.0000000000000037E-5</c:v>
                </c:pt>
                <c:pt idx="23">
                  <c:v>4.3000000000000036E-5</c:v>
                </c:pt>
                <c:pt idx="24">
                  <c:v>4.5000000000000037E-5</c:v>
                </c:pt>
                <c:pt idx="25">
                  <c:v>4.6000000000000034E-5</c:v>
                </c:pt>
                <c:pt idx="26">
                  <c:v>4.8000000000000049E-5</c:v>
                </c:pt>
                <c:pt idx="27">
                  <c:v>5.500000000000007E-5</c:v>
                </c:pt>
                <c:pt idx="28">
                  <c:v>6.2000000000000084E-5</c:v>
                </c:pt>
                <c:pt idx="29">
                  <c:v>6.6000000000000073E-5</c:v>
                </c:pt>
                <c:pt idx="30">
                  <c:v>6.7000000000000097E-5</c:v>
                </c:pt>
                <c:pt idx="31">
                  <c:v>6.8000000000000067E-5</c:v>
                </c:pt>
                <c:pt idx="32">
                  <c:v>7.3000000000000067E-5</c:v>
                </c:pt>
                <c:pt idx="33">
                  <c:v>7.4000000000000091E-5</c:v>
                </c:pt>
                <c:pt idx="34">
                  <c:v>7.5000000000000075E-5</c:v>
                </c:pt>
                <c:pt idx="35">
                  <c:v>7.6000000000000072E-5</c:v>
                </c:pt>
                <c:pt idx="36">
                  <c:v>8.4000000000000131E-5</c:v>
                </c:pt>
                <c:pt idx="37">
                  <c:v>8.5000000000000074E-5</c:v>
                </c:pt>
                <c:pt idx="38">
                  <c:v>9.0000000000000101E-5</c:v>
                </c:pt>
                <c:pt idx="39">
                  <c:v>9.1000000000000071E-5</c:v>
                </c:pt>
                <c:pt idx="40">
                  <c:v>1.1300000000000017E-4</c:v>
                </c:pt>
                <c:pt idx="41">
                  <c:v>1.1700000000000017E-4</c:v>
                </c:pt>
                <c:pt idx="42">
                  <c:v>1.1800000000000017E-4</c:v>
                </c:pt>
                <c:pt idx="43">
                  <c:v>1.2000000000000008E-4</c:v>
                </c:pt>
                <c:pt idx="44">
                  <c:v>1.2899999999999999E-4</c:v>
                </c:pt>
                <c:pt idx="45">
                  <c:v>1.3200000000000017E-4</c:v>
                </c:pt>
                <c:pt idx="46">
                  <c:v>1.3600000000000016E-4</c:v>
                </c:pt>
                <c:pt idx="47">
                  <c:v>1.3799999999999999E-4</c:v>
                </c:pt>
                <c:pt idx="48">
                  <c:v>1.3899999999999999E-4</c:v>
                </c:pt>
                <c:pt idx="49">
                  <c:v>1.4100000000000001E-4</c:v>
                </c:pt>
                <c:pt idx="50">
                  <c:v>1.4200000000000012E-4</c:v>
                </c:pt>
                <c:pt idx="51">
                  <c:v>1.4500000000000011E-4</c:v>
                </c:pt>
                <c:pt idx="52">
                  <c:v>1.4600000000000011E-4</c:v>
                </c:pt>
                <c:pt idx="53">
                  <c:v>1.4700000000000013E-4</c:v>
                </c:pt>
                <c:pt idx="54">
                  <c:v>1.4799999999999999E-4</c:v>
                </c:pt>
                <c:pt idx="55">
                  <c:v>1.4999999999999999E-4</c:v>
                </c:pt>
                <c:pt idx="56">
                  <c:v>1.5100000000000012E-4</c:v>
                </c:pt>
                <c:pt idx="57">
                  <c:v>1.5200000000000017E-4</c:v>
                </c:pt>
                <c:pt idx="58">
                  <c:v>1.5300000000000014E-4</c:v>
                </c:pt>
                <c:pt idx="59">
                  <c:v>1.5400000000000014E-4</c:v>
                </c:pt>
                <c:pt idx="60">
                  <c:v>1.5600000000000016E-4</c:v>
                </c:pt>
                <c:pt idx="61">
                  <c:v>1.5699999999999999E-4</c:v>
                </c:pt>
                <c:pt idx="62">
                  <c:v>1.5899999999999999E-4</c:v>
                </c:pt>
                <c:pt idx="63">
                  <c:v>1.6000000000000018E-4</c:v>
                </c:pt>
                <c:pt idx="64">
                  <c:v>1.6300000000000022E-4</c:v>
                </c:pt>
                <c:pt idx="65">
                  <c:v>1.6400000000000022E-4</c:v>
                </c:pt>
                <c:pt idx="66">
                  <c:v>1.6900000000000018E-4</c:v>
                </c:pt>
                <c:pt idx="67">
                  <c:v>1.7100000000000017E-4</c:v>
                </c:pt>
                <c:pt idx="68">
                  <c:v>1.7200000000000017E-4</c:v>
                </c:pt>
                <c:pt idx="69">
                  <c:v>1.7500000000000013E-4</c:v>
                </c:pt>
                <c:pt idx="70">
                  <c:v>1.8900000000000026E-4</c:v>
                </c:pt>
                <c:pt idx="71">
                  <c:v>2.100000000000002E-4</c:v>
                </c:pt>
                <c:pt idx="72">
                  <c:v>2.1700000000000012E-4</c:v>
                </c:pt>
                <c:pt idx="73">
                  <c:v>2.290000000000002E-4</c:v>
                </c:pt>
                <c:pt idx="74">
                  <c:v>2.690000000000002E-4</c:v>
                </c:pt>
                <c:pt idx="75">
                  <c:v>2.7200000000000032E-4</c:v>
                </c:pt>
                <c:pt idx="76">
                  <c:v>2.7300000000000024E-4</c:v>
                </c:pt>
                <c:pt idx="77">
                  <c:v>2.7600000000000031E-4</c:v>
                </c:pt>
                <c:pt idx="78">
                  <c:v>2.8000000000000019E-4</c:v>
                </c:pt>
                <c:pt idx="79">
                  <c:v>2.8300000000000005E-4</c:v>
                </c:pt>
                <c:pt idx="80">
                  <c:v>2.8400000000000024E-4</c:v>
                </c:pt>
                <c:pt idx="81">
                  <c:v>2.850000000000001E-4</c:v>
                </c:pt>
                <c:pt idx="82">
                  <c:v>2.8600000000000012E-4</c:v>
                </c:pt>
                <c:pt idx="83">
                  <c:v>2.8700000000000015E-4</c:v>
                </c:pt>
                <c:pt idx="84">
                  <c:v>2.9200000000000021E-4</c:v>
                </c:pt>
                <c:pt idx="85">
                  <c:v>2.9300000000000002E-4</c:v>
                </c:pt>
                <c:pt idx="86">
                  <c:v>2.960000000000002E-4</c:v>
                </c:pt>
                <c:pt idx="87">
                  <c:v>2.980000000000002E-4</c:v>
                </c:pt>
                <c:pt idx="88">
                  <c:v>2.9900000000000011E-4</c:v>
                </c:pt>
                <c:pt idx="89">
                  <c:v>3.0400000000000034E-4</c:v>
                </c:pt>
                <c:pt idx="90">
                  <c:v>3.050000000000002E-4</c:v>
                </c:pt>
                <c:pt idx="91">
                  <c:v>3.1100000000000024E-4</c:v>
                </c:pt>
                <c:pt idx="92">
                  <c:v>3.1600000000000031E-4</c:v>
                </c:pt>
                <c:pt idx="93">
                  <c:v>3.220000000000004E-4</c:v>
                </c:pt>
                <c:pt idx="94">
                  <c:v>3.2500000000000031E-4</c:v>
                </c:pt>
                <c:pt idx="95">
                  <c:v>3.2600000000000039E-4</c:v>
                </c:pt>
                <c:pt idx="96">
                  <c:v>3.2800000000000038E-4</c:v>
                </c:pt>
                <c:pt idx="97">
                  <c:v>3.2900000000000035E-4</c:v>
                </c:pt>
                <c:pt idx="98">
                  <c:v>3.3000000000000022E-4</c:v>
                </c:pt>
                <c:pt idx="99">
                  <c:v>9.3650000000000122E-2</c:v>
                </c:pt>
                <c:pt idx="100">
                  <c:v>9.3651000000000123E-2</c:v>
                </c:pt>
                <c:pt idx="101">
                  <c:v>9.3657000000000143E-2</c:v>
                </c:pt>
                <c:pt idx="102">
                  <c:v>9.3703000000000064E-2</c:v>
                </c:pt>
                <c:pt idx="103">
                  <c:v>9.3705000000000122E-2</c:v>
                </c:pt>
                <c:pt idx="104">
                  <c:v>9.370600000000015E-2</c:v>
                </c:pt>
                <c:pt idx="105">
                  <c:v>9.3707000000000151E-2</c:v>
                </c:pt>
                <c:pt idx="106">
                  <c:v>9.3710000000000071E-2</c:v>
                </c:pt>
                <c:pt idx="107">
                  <c:v>9.3730000000000091E-2</c:v>
                </c:pt>
                <c:pt idx="108">
                  <c:v>9.3735000000000152E-2</c:v>
                </c:pt>
                <c:pt idx="109">
                  <c:v>9.3739000000000072E-2</c:v>
                </c:pt>
                <c:pt idx="110">
                  <c:v>9.3746000000000107E-2</c:v>
                </c:pt>
                <c:pt idx="111">
                  <c:v>9.3798000000000076E-2</c:v>
                </c:pt>
                <c:pt idx="112">
                  <c:v>9.3803000000000025E-2</c:v>
                </c:pt>
                <c:pt idx="113">
                  <c:v>9.3804000000000082E-2</c:v>
                </c:pt>
                <c:pt idx="114">
                  <c:v>0.11432400000000002</c:v>
                </c:pt>
                <c:pt idx="115">
                  <c:v>0.114328</c:v>
                </c:pt>
                <c:pt idx="116">
                  <c:v>0.114329</c:v>
                </c:pt>
                <c:pt idx="117">
                  <c:v>0.11435699999999994</c:v>
                </c:pt>
                <c:pt idx="118">
                  <c:v>0.11436</c:v>
                </c:pt>
                <c:pt idx="119">
                  <c:v>0.114361</c:v>
                </c:pt>
                <c:pt idx="120">
                  <c:v>0.11437899999999993</c:v>
                </c:pt>
                <c:pt idx="121">
                  <c:v>0.114409</c:v>
                </c:pt>
                <c:pt idx="122">
                  <c:v>0.114427</c:v>
                </c:pt>
                <c:pt idx="123">
                  <c:v>0.11443300000000002</c:v>
                </c:pt>
                <c:pt idx="124">
                  <c:v>0.11443500000000002</c:v>
                </c:pt>
                <c:pt idx="125">
                  <c:v>0.114441</c:v>
                </c:pt>
                <c:pt idx="126">
                  <c:v>0.114442</c:v>
                </c:pt>
                <c:pt idx="127">
                  <c:v>0.11444699999999998</c:v>
                </c:pt>
                <c:pt idx="128">
                  <c:v>0.11445</c:v>
                </c:pt>
                <c:pt idx="129">
                  <c:v>0.114451</c:v>
                </c:pt>
                <c:pt idx="130">
                  <c:v>0.11448899999999992</c:v>
                </c:pt>
                <c:pt idx="131">
                  <c:v>0.11449100000000002</c:v>
                </c:pt>
                <c:pt idx="132">
                  <c:v>0.11449600000000006</c:v>
                </c:pt>
                <c:pt idx="133">
                  <c:v>0.1145</c:v>
                </c:pt>
                <c:pt idx="134">
                  <c:v>0.11450100000000002</c:v>
                </c:pt>
                <c:pt idx="135">
                  <c:v>0.11450600000000002</c:v>
                </c:pt>
                <c:pt idx="136">
                  <c:v>0.11452500000000006</c:v>
                </c:pt>
                <c:pt idx="137">
                  <c:v>0.11452600000000006</c:v>
                </c:pt>
                <c:pt idx="138">
                  <c:v>0.114539</c:v>
                </c:pt>
                <c:pt idx="139">
                  <c:v>0.114547</c:v>
                </c:pt>
                <c:pt idx="140">
                  <c:v>0.114549</c:v>
                </c:pt>
                <c:pt idx="141">
                  <c:v>0.11462300000000006</c:v>
                </c:pt>
                <c:pt idx="142">
                  <c:v>0.114647</c:v>
                </c:pt>
                <c:pt idx="143">
                  <c:v>0.22809499999999999</c:v>
                </c:pt>
                <c:pt idx="144">
                  <c:v>0.22824200000000011</c:v>
                </c:pt>
                <c:pt idx="145">
                  <c:v>0.23363700000000001</c:v>
                </c:pt>
                <c:pt idx="146">
                  <c:v>0.23377300000000001</c:v>
                </c:pt>
                <c:pt idx="147">
                  <c:v>0.24909700000000018</c:v>
                </c:pt>
                <c:pt idx="148">
                  <c:v>0.24911800000000012</c:v>
                </c:pt>
                <c:pt idx="149">
                  <c:v>0.24912599999999999</c:v>
                </c:pt>
                <c:pt idx="150">
                  <c:v>0.24912699999999999</c:v>
                </c:pt>
                <c:pt idx="151">
                  <c:v>0.24913800000000011</c:v>
                </c:pt>
                <c:pt idx="152">
                  <c:v>0.24915399999999999</c:v>
                </c:pt>
                <c:pt idx="153">
                  <c:v>0.24917300000000001</c:v>
                </c:pt>
                <c:pt idx="154">
                  <c:v>0.24917600000000001</c:v>
                </c:pt>
                <c:pt idx="155">
                  <c:v>0.24918000000000001</c:v>
                </c:pt>
                <c:pt idx="156">
                  <c:v>0.24918100000000001</c:v>
                </c:pt>
                <c:pt idx="157">
                  <c:v>0.24918299999999999</c:v>
                </c:pt>
                <c:pt idx="158">
                  <c:v>0.24918699999999999</c:v>
                </c:pt>
                <c:pt idx="159">
                  <c:v>0.24919200000000011</c:v>
                </c:pt>
                <c:pt idx="160">
                  <c:v>0.24919300000000011</c:v>
                </c:pt>
                <c:pt idx="161">
                  <c:v>0.24920300000000012</c:v>
                </c:pt>
                <c:pt idx="162">
                  <c:v>0.24922300000000011</c:v>
                </c:pt>
                <c:pt idx="163">
                  <c:v>0.24926700000000018</c:v>
                </c:pt>
                <c:pt idx="164">
                  <c:v>0.24927400000000011</c:v>
                </c:pt>
                <c:pt idx="165">
                  <c:v>0.24927500000000011</c:v>
                </c:pt>
                <c:pt idx="166">
                  <c:v>0.24928800000000018</c:v>
                </c:pt>
                <c:pt idx="167">
                  <c:v>0.24929000000000018</c:v>
                </c:pt>
                <c:pt idx="168">
                  <c:v>0.24929100000000018</c:v>
                </c:pt>
                <c:pt idx="169">
                  <c:v>0.24930400000000011</c:v>
                </c:pt>
                <c:pt idx="170">
                  <c:v>0.24933100000000011</c:v>
                </c:pt>
                <c:pt idx="171">
                  <c:v>0.25504000000000004</c:v>
                </c:pt>
                <c:pt idx="172">
                  <c:v>0.25504100000000002</c:v>
                </c:pt>
                <c:pt idx="173">
                  <c:v>0.25504500000000002</c:v>
                </c:pt>
                <c:pt idx="174">
                  <c:v>0.25504600000000005</c:v>
                </c:pt>
                <c:pt idx="175">
                  <c:v>0.25504700000000002</c:v>
                </c:pt>
                <c:pt idx="176">
                  <c:v>0.255048</c:v>
                </c:pt>
                <c:pt idx="177">
                  <c:v>0.25504900000000003</c:v>
                </c:pt>
                <c:pt idx="178">
                  <c:v>0.25505</c:v>
                </c:pt>
                <c:pt idx="179">
                  <c:v>0.25505100000000003</c:v>
                </c:pt>
                <c:pt idx="180">
                  <c:v>0.25505300000000003</c:v>
                </c:pt>
                <c:pt idx="181">
                  <c:v>0.25505900000000004</c:v>
                </c:pt>
                <c:pt idx="182">
                  <c:v>0.2550860000000002</c:v>
                </c:pt>
                <c:pt idx="183">
                  <c:v>0.25508700000000001</c:v>
                </c:pt>
                <c:pt idx="184">
                  <c:v>0.25509000000000004</c:v>
                </c:pt>
                <c:pt idx="185">
                  <c:v>0.25509100000000001</c:v>
                </c:pt>
                <c:pt idx="186">
                  <c:v>0.25509200000000004</c:v>
                </c:pt>
                <c:pt idx="187">
                  <c:v>0.25509600000000004</c:v>
                </c:pt>
                <c:pt idx="188">
                  <c:v>0.25509700000000002</c:v>
                </c:pt>
                <c:pt idx="189">
                  <c:v>0.255137</c:v>
                </c:pt>
                <c:pt idx="190">
                  <c:v>0.25513799999999998</c:v>
                </c:pt>
                <c:pt idx="191">
                  <c:v>0.25513999999999998</c:v>
                </c:pt>
                <c:pt idx="192">
                  <c:v>0.25514100000000001</c:v>
                </c:pt>
                <c:pt idx="193">
                  <c:v>0.25514199999999998</c:v>
                </c:pt>
                <c:pt idx="194">
                  <c:v>0.25515000000000004</c:v>
                </c:pt>
                <c:pt idx="195">
                  <c:v>0.25517600000000001</c:v>
                </c:pt>
                <c:pt idx="196">
                  <c:v>0.2551770000000001</c:v>
                </c:pt>
                <c:pt idx="197">
                  <c:v>1.0994349999999991</c:v>
                </c:pt>
                <c:pt idx="198">
                  <c:v>1.0995309999999998</c:v>
                </c:pt>
                <c:pt idx="199">
                  <c:v>1.0995909999999998</c:v>
                </c:pt>
                <c:pt idx="200">
                  <c:v>1.099591999999999</c:v>
                </c:pt>
                <c:pt idx="201">
                  <c:v>1.09961</c:v>
                </c:pt>
                <c:pt idx="202">
                  <c:v>1.0996109999999999</c:v>
                </c:pt>
                <c:pt idx="203">
                  <c:v>1.0996219999999992</c:v>
                </c:pt>
                <c:pt idx="204">
                  <c:v>1.0996229999999998</c:v>
                </c:pt>
                <c:pt idx="205">
                  <c:v>1.0996289999999991</c:v>
                </c:pt>
                <c:pt idx="206">
                  <c:v>1.0996389999999998</c:v>
                </c:pt>
                <c:pt idx="207">
                  <c:v>1.099656</c:v>
                </c:pt>
                <c:pt idx="208">
                  <c:v>1.099669999999999</c:v>
                </c:pt>
                <c:pt idx="209">
                  <c:v>1.0996709999999998</c:v>
                </c:pt>
                <c:pt idx="210">
                  <c:v>1.099672</c:v>
                </c:pt>
                <c:pt idx="211">
                  <c:v>1.0996739999999998</c:v>
                </c:pt>
                <c:pt idx="212">
                  <c:v>1.099675</c:v>
                </c:pt>
                <c:pt idx="213">
                  <c:v>1.0996779999999999</c:v>
                </c:pt>
                <c:pt idx="214">
                  <c:v>1.0996839999999999</c:v>
                </c:pt>
                <c:pt idx="215">
                  <c:v>1.099688</c:v>
                </c:pt>
                <c:pt idx="216">
                  <c:v>1.0996889999999999</c:v>
                </c:pt>
                <c:pt idx="217">
                  <c:v>1.0996899999999998</c:v>
                </c:pt>
                <c:pt idx="218">
                  <c:v>1.0996939999999991</c:v>
                </c:pt>
                <c:pt idx="219">
                  <c:v>1.0996949999999992</c:v>
                </c:pt>
                <c:pt idx="220">
                  <c:v>1.0996959999999998</c:v>
                </c:pt>
                <c:pt idx="221">
                  <c:v>1.0996979999999998</c:v>
                </c:pt>
                <c:pt idx="222">
                  <c:v>1.0997009999999998</c:v>
                </c:pt>
                <c:pt idx="223">
                  <c:v>1.099702</c:v>
                </c:pt>
                <c:pt idx="224">
                  <c:v>1.0997029999999999</c:v>
                </c:pt>
                <c:pt idx="225">
                  <c:v>1.0997039999999998</c:v>
                </c:pt>
                <c:pt idx="226">
                  <c:v>1.099704999999999</c:v>
                </c:pt>
                <c:pt idx="227">
                  <c:v>1.099707</c:v>
                </c:pt>
                <c:pt idx="228">
                  <c:v>1.0997079999999999</c:v>
                </c:pt>
                <c:pt idx="229">
                  <c:v>1.09971</c:v>
                </c:pt>
                <c:pt idx="230">
                  <c:v>1.0997109999999999</c:v>
                </c:pt>
                <c:pt idx="231">
                  <c:v>1.099712</c:v>
                </c:pt>
                <c:pt idx="232">
                  <c:v>1.0997129999999999</c:v>
                </c:pt>
                <c:pt idx="233">
                  <c:v>1.0997139999999999</c:v>
                </c:pt>
                <c:pt idx="234">
                  <c:v>1.099715</c:v>
                </c:pt>
                <c:pt idx="235">
                  <c:v>1.0997159999999999</c:v>
                </c:pt>
                <c:pt idx="236">
                  <c:v>1.0997170000000001</c:v>
                </c:pt>
                <c:pt idx="237">
                  <c:v>1.0997199999999998</c:v>
                </c:pt>
                <c:pt idx="238">
                  <c:v>1.099726999999999</c:v>
                </c:pt>
                <c:pt idx="239">
                  <c:v>1.0997459999999999</c:v>
                </c:pt>
                <c:pt idx="240">
                  <c:v>1.0997539999999999</c:v>
                </c:pt>
                <c:pt idx="241">
                  <c:v>1.099758</c:v>
                </c:pt>
                <c:pt idx="242">
                  <c:v>1.099761999999999</c:v>
                </c:pt>
                <c:pt idx="243">
                  <c:v>1.0997669999999991</c:v>
                </c:pt>
                <c:pt idx="244">
                  <c:v>1.0997679999999999</c:v>
                </c:pt>
                <c:pt idx="245">
                  <c:v>1.0997689999999998</c:v>
                </c:pt>
                <c:pt idx="246">
                  <c:v>1.099783</c:v>
                </c:pt>
                <c:pt idx="247">
                  <c:v>1.0997839999999999</c:v>
                </c:pt>
                <c:pt idx="248">
                  <c:v>1.099785</c:v>
                </c:pt>
                <c:pt idx="249">
                  <c:v>1.0997859999999999</c:v>
                </c:pt>
                <c:pt idx="250">
                  <c:v>1.0997909999999991</c:v>
                </c:pt>
                <c:pt idx="251">
                  <c:v>1.0998079999999999</c:v>
                </c:pt>
                <c:pt idx="252">
                  <c:v>1.0998089999999998</c:v>
                </c:pt>
                <c:pt idx="253">
                  <c:v>1.0998109999999999</c:v>
                </c:pt>
                <c:pt idx="254">
                  <c:v>1.099812</c:v>
                </c:pt>
                <c:pt idx="255">
                  <c:v>1.0998249999999992</c:v>
                </c:pt>
                <c:pt idx="256">
                  <c:v>1.0998279999999998</c:v>
                </c:pt>
                <c:pt idx="257">
                  <c:v>1.0998289999999991</c:v>
                </c:pt>
                <c:pt idx="258">
                  <c:v>1.0998309999999998</c:v>
                </c:pt>
                <c:pt idx="259">
                  <c:v>1.0998359999999998</c:v>
                </c:pt>
                <c:pt idx="260">
                  <c:v>1.099837</c:v>
                </c:pt>
                <c:pt idx="261">
                  <c:v>1.0998389999999998</c:v>
                </c:pt>
                <c:pt idx="262">
                  <c:v>1.099839999999999</c:v>
                </c:pt>
                <c:pt idx="263">
                  <c:v>1.0998409999999998</c:v>
                </c:pt>
                <c:pt idx="264">
                  <c:v>1.099842</c:v>
                </c:pt>
                <c:pt idx="265">
                  <c:v>1.0998429999999999</c:v>
                </c:pt>
                <c:pt idx="266">
                  <c:v>1.0998459999999999</c:v>
                </c:pt>
                <c:pt idx="267">
                  <c:v>1.099847</c:v>
                </c:pt>
                <c:pt idx="268">
                  <c:v>1.0998479999999999</c:v>
                </c:pt>
                <c:pt idx="269">
                  <c:v>1.0998489999999999</c:v>
                </c:pt>
                <c:pt idx="270">
                  <c:v>1.09985</c:v>
                </c:pt>
                <c:pt idx="271">
                  <c:v>1.0998509999999999</c:v>
                </c:pt>
                <c:pt idx="272">
                  <c:v>1.0998520000000001</c:v>
                </c:pt>
                <c:pt idx="273">
                  <c:v>1.099853</c:v>
                </c:pt>
                <c:pt idx="274">
                  <c:v>1.0998539999999999</c:v>
                </c:pt>
                <c:pt idx="275">
                  <c:v>1.099855</c:v>
                </c:pt>
                <c:pt idx="276">
                  <c:v>1.0998779999999999</c:v>
                </c:pt>
                <c:pt idx="277">
                  <c:v>1.0998789999999998</c:v>
                </c:pt>
                <c:pt idx="278">
                  <c:v>1.099882</c:v>
                </c:pt>
                <c:pt idx="279">
                  <c:v>1.0998979999999998</c:v>
                </c:pt>
                <c:pt idx="280">
                  <c:v>1.0999199999999998</c:v>
                </c:pt>
                <c:pt idx="281">
                  <c:v>1.099923999999999</c:v>
                </c:pt>
                <c:pt idx="282">
                  <c:v>1.0999249999999992</c:v>
                </c:pt>
                <c:pt idx="283">
                  <c:v>1.0999259999999991</c:v>
                </c:pt>
                <c:pt idx="284">
                  <c:v>1.0999269999999992</c:v>
                </c:pt>
                <c:pt idx="285">
                  <c:v>1.0999299999999992</c:v>
                </c:pt>
                <c:pt idx="286">
                  <c:v>1.099931999999999</c:v>
                </c:pt>
                <c:pt idx="287">
                  <c:v>1.0999329999999998</c:v>
                </c:pt>
                <c:pt idx="288">
                  <c:v>1.0999339999999991</c:v>
                </c:pt>
                <c:pt idx="289">
                  <c:v>1.0999570000000001</c:v>
                </c:pt>
                <c:pt idx="290">
                  <c:v>1.0999599999999998</c:v>
                </c:pt>
                <c:pt idx="291">
                  <c:v>1.0999629999999998</c:v>
                </c:pt>
                <c:pt idx="292">
                  <c:v>1.0999639999999991</c:v>
                </c:pt>
                <c:pt idx="293">
                  <c:v>1.0999729999999999</c:v>
                </c:pt>
                <c:pt idx="294">
                  <c:v>1.0999759999999998</c:v>
                </c:pt>
                <c:pt idx="295">
                  <c:v>1.0999789999999998</c:v>
                </c:pt>
                <c:pt idx="296">
                  <c:v>1.099982</c:v>
                </c:pt>
                <c:pt idx="297">
                  <c:v>1.0999929999999998</c:v>
                </c:pt>
                <c:pt idx="298">
                  <c:v>1.099993999999999</c:v>
                </c:pt>
                <c:pt idx="299">
                  <c:v>1.0999949999999992</c:v>
                </c:pt>
                <c:pt idx="300">
                  <c:v>1.1000000000000001</c:v>
                </c:pt>
              </c:numCache>
            </c:numRef>
          </c:cat>
          <c:val>
            <c:numRef>
              <c:f>'65nm'!$H$5:$H$305</c:f>
              <c:numCache>
                <c:formatCode>General</c:formatCode>
                <c:ptCount val="301"/>
                <c:pt idx="1">
                  <c:v>96</c:v>
                </c:pt>
                <c:pt idx="2">
                  <c:v>1</c:v>
                </c:pt>
                <c:pt idx="3">
                  <c:v>2</c:v>
                </c:pt>
                <c:pt idx="4">
                  <c:v>2</c:v>
                </c:pt>
                <c:pt idx="5">
                  <c:v>11</c:v>
                </c:pt>
                <c:pt idx="6">
                  <c:v>41</c:v>
                </c:pt>
                <c:pt idx="7">
                  <c:v>39</c:v>
                </c:pt>
                <c:pt idx="8">
                  <c:v>2</c:v>
                </c:pt>
                <c:pt idx="9">
                  <c:v>1</c:v>
                </c:pt>
                <c:pt idx="10">
                  <c:v>1</c:v>
                </c:pt>
                <c:pt idx="11">
                  <c:v>1</c:v>
                </c:pt>
                <c:pt idx="12">
                  <c:v>2</c:v>
                </c:pt>
                <c:pt idx="13">
                  <c:v>7</c:v>
                </c:pt>
                <c:pt idx="14">
                  <c:v>8</c:v>
                </c:pt>
                <c:pt idx="15">
                  <c:v>8</c:v>
                </c:pt>
                <c:pt idx="16">
                  <c:v>6</c:v>
                </c:pt>
                <c:pt idx="17">
                  <c:v>20</c:v>
                </c:pt>
                <c:pt idx="18">
                  <c:v>8</c:v>
                </c:pt>
                <c:pt idx="19">
                  <c:v>3</c:v>
                </c:pt>
                <c:pt idx="20">
                  <c:v>1</c:v>
                </c:pt>
                <c:pt idx="21">
                  <c:v>6</c:v>
                </c:pt>
                <c:pt idx="22">
                  <c:v>16</c:v>
                </c:pt>
                <c:pt idx="23">
                  <c:v>14</c:v>
                </c:pt>
                <c:pt idx="24">
                  <c:v>5</c:v>
                </c:pt>
                <c:pt idx="25">
                  <c:v>1</c:v>
                </c:pt>
                <c:pt idx="26">
                  <c:v>4</c:v>
                </c:pt>
                <c:pt idx="27">
                  <c:v>9</c:v>
                </c:pt>
                <c:pt idx="28">
                  <c:v>7</c:v>
                </c:pt>
                <c:pt idx="29">
                  <c:v>15</c:v>
                </c:pt>
                <c:pt idx="30">
                  <c:v>9</c:v>
                </c:pt>
                <c:pt idx="31">
                  <c:v>67</c:v>
                </c:pt>
                <c:pt idx="32">
                  <c:v>37</c:v>
                </c:pt>
                <c:pt idx="33">
                  <c:v>57</c:v>
                </c:pt>
                <c:pt idx="34">
                  <c:v>11</c:v>
                </c:pt>
                <c:pt idx="35">
                  <c:v>7</c:v>
                </c:pt>
                <c:pt idx="36">
                  <c:v>6</c:v>
                </c:pt>
                <c:pt idx="37">
                  <c:v>7</c:v>
                </c:pt>
                <c:pt idx="38">
                  <c:v>4</c:v>
                </c:pt>
                <c:pt idx="39">
                  <c:v>15</c:v>
                </c:pt>
                <c:pt idx="40">
                  <c:v>1</c:v>
                </c:pt>
                <c:pt idx="41">
                  <c:v>4</c:v>
                </c:pt>
                <c:pt idx="42">
                  <c:v>2</c:v>
                </c:pt>
                <c:pt idx="43">
                  <c:v>1</c:v>
                </c:pt>
                <c:pt idx="44">
                  <c:v>6</c:v>
                </c:pt>
                <c:pt idx="45">
                  <c:v>1</c:v>
                </c:pt>
                <c:pt idx="46">
                  <c:v>1</c:v>
                </c:pt>
                <c:pt idx="47">
                  <c:v>6</c:v>
                </c:pt>
                <c:pt idx="48">
                  <c:v>14</c:v>
                </c:pt>
                <c:pt idx="49">
                  <c:v>4</c:v>
                </c:pt>
                <c:pt idx="50">
                  <c:v>4</c:v>
                </c:pt>
                <c:pt idx="51">
                  <c:v>16</c:v>
                </c:pt>
                <c:pt idx="52">
                  <c:v>3</c:v>
                </c:pt>
                <c:pt idx="53">
                  <c:v>84</c:v>
                </c:pt>
                <c:pt idx="54">
                  <c:v>31</c:v>
                </c:pt>
                <c:pt idx="55">
                  <c:v>5</c:v>
                </c:pt>
                <c:pt idx="56">
                  <c:v>32</c:v>
                </c:pt>
                <c:pt idx="57">
                  <c:v>39</c:v>
                </c:pt>
                <c:pt idx="58">
                  <c:v>47</c:v>
                </c:pt>
                <c:pt idx="59">
                  <c:v>9</c:v>
                </c:pt>
                <c:pt idx="60">
                  <c:v>10</c:v>
                </c:pt>
                <c:pt idx="61">
                  <c:v>6</c:v>
                </c:pt>
                <c:pt idx="62">
                  <c:v>22</c:v>
                </c:pt>
                <c:pt idx="63">
                  <c:v>59</c:v>
                </c:pt>
                <c:pt idx="64">
                  <c:v>24</c:v>
                </c:pt>
                <c:pt idx="65">
                  <c:v>9</c:v>
                </c:pt>
                <c:pt idx="66">
                  <c:v>4</c:v>
                </c:pt>
                <c:pt idx="67">
                  <c:v>2</c:v>
                </c:pt>
                <c:pt idx="68">
                  <c:v>18</c:v>
                </c:pt>
                <c:pt idx="69">
                  <c:v>18</c:v>
                </c:pt>
                <c:pt idx="70">
                  <c:v>14</c:v>
                </c:pt>
                <c:pt idx="71">
                  <c:v>3</c:v>
                </c:pt>
                <c:pt idx="72">
                  <c:v>6</c:v>
                </c:pt>
                <c:pt idx="73">
                  <c:v>6</c:v>
                </c:pt>
                <c:pt idx="74">
                  <c:v>7</c:v>
                </c:pt>
                <c:pt idx="75">
                  <c:v>1</c:v>
                </c:pt>
                <c:pt idx="76">
                  <c:v>5</c:v>
                </c:pt>
                <c:pt idx="77">
                  <c:v>1</c:v>
                </c:pt>
                <c:pt idx="78">
                  <c:v>2</c:v>
                </c:pt>
                <c:pt idx="79">
                  <c:v>22</c:v>
                </c:pt>
                <c:pt idx="80">
                  <c:v>5</c:v>
                </c:pt>
                <c:pt idx="81">
                  <c:v>4</c:v>
                </c:pt>
                <c:pt idx="82">
                  <c:v>12</c:v>
                </c:pt>
                <c:pt idx="83">
                  <c:v>7</c:v>
                </c:pt>
                <c:pt idx="84">
                  <c:v>17</c:v>
                </c:pt>
                <c:pt idx="85">
                  <c:v>2</c:v>
                </c:pt>
                <c:pt idx="86">
                  <c:v>14</c:v>
                </c:pt>
                <c:pt idx="87">
                  <c:v>7</c:v>
                </c:pt>
                <c:pt idx="88">
                  <c:v>24</c:v>
                </c:pt>
                <c:pt idx="89">
                  <c:v>8</c:v>
                </c:pt>
                <c:pt idx="90">
                  <c:v>36</c:v>
                </c:pt>
                <c:pt idx="91">
                  <c:v>8</c:v>
                </c:pt>
                <c:pt idx="92">
                  <c:v>1</c:v>
                </c:pt>
                <c:pt idx="93">
                  <c:v>3</c:v>
                </c:pt>
                <c:pt idx="94">
                  <c:v>2</c:v>
                </c:pt>
                <c:pt idx="95">
                  <c:v>6</c:v>
                </c:pt>
                <c:pt idx="96">
                  <c:v>14</c:v>
                </c:pt>
                <c:pt idx="97">
                  <c:v>39</c:v>
                </c:pt>
                <c:pt idx="98">
                  <c:v>12</c:v>
                </c:pt>
                <c:pt idx="99">
                  <c:v>1</c:v>
                </c:pt>
                <c:pt idx="100">
                  <c:v>1</c:v>
                </c:pt>
                <c:pt idx="101">
                  <c:v>1</c:v>
                </c:pt>
                <c:pt idx="102">
                  <c:v>2</c:v>
                </c:pt>
                <c:pt idx="103">
                  <c:v>1</c:v>
                </c:pt>
                <c:pt idx="104">
                  <c:v>2</c:v>
                </c:pt>
                <c:pt idx="105">
                  <c:v>1</c:v>
                </c:pt>
                <c:pt idx="106">
                  <c:v>6</c:v>
                </c:pt>
                <c:pt idx="107">
                  <c:v>4</c:v>
                </c:pt>
                <c:pt idx="108">
                  <c:v>5</c:v>
                </c:pt>
                <c:pt idx="109">
                  <c:v>1</c:v>
                </c:pt>
                <c:pt idx="110">
                  <c:v>6</c:v>
                </c:pt>
                <c:pt idx="111">
                  <c:v>4</c:v>
                </c:pt>
                <c:pt idx="112">
                  <c:v>8</c:v>
                </c:pt>
                <c:pt idx="113">
                  <c:v>1</c:v>
                </c:pt>
                <c:pt idx="114">
                  <c:v>5</c:v>
                </c:pt>
                <c:pt idx="115">
                  <c:v>1</c:v>
                </c:pt>
                <c:pt idx="116">
                  <c:v>1</c:v>
                </c:pt>
                <c:pt idx="117">
                  <c:v>3</c:v>
                </c:pt>
                <c:pt idx="118">
                  <c:v>2</c:v>
                </c:pt>
                <c:pt idx="119">
                  <c:v>2</c:v>
                </c:pt>
                <c:pt idx="120">
                  <c:v>1</c:v>
                </c:pt>
                <c:pt idx="121">
                  <c:v>1</c:v>
                </c:pt>
                <c:pt idx="122">
                  <c:v>5</c:v>
                </c:pt>
                <c:pt idx="123">
                  <c:v>1</c:v>
                </c:pt>
                <c:pt idx="124">
                  <c:v>1</c:v>
                </c:pt>
                <c:pt idx="125">
                  <c:v>1</c:v>
                </c:pt>
                <c:pt idx="126">
                  <c:v>4</c:v>
                </c:pt>
                <c:pt idx="127">
                  <c:v>1</c:v>
                </c:pt>
                <c:pt idx="128">
                  <c:v>1</c:v>
                </c:pt>
                <c:pt idx="129">
                  <c:v>1</c:v>
                </c:pt>
                <c:pt idx="130">
                  <c:v>1</c:v>
                </c:pt>
                <c:pt idx="131">
                  <c:v>5</c:v>
                </c:pt>
                <c:pt idx="132">
                  <c:v>2</c:v>
                </c:pt>
                <c:pt idx="133">
                  <c:v>7</c:v>
                </c:pt>
                <c:pt idx="134">
                  <c:v>2</c:v>
                </c:pt>
                <c:pt idx="135">
                  <c:v>1</c:v>
                </c:pt>
                <c:pt idx="136">
                  <c:v>3</c:v>
                </c:pt>
                <c:pt idx="137">
                  <c:v>5</c:v>
                </c:pt>
                <c:pt idx="138">
                  <c:v>2</c:v>
                </c:pt>
                <c:pt idx="139">
                  <c:v>1</c:v>
                </c:pt>
                <c:pt idx="140">
                  <c:v>2</c:v>
                </c:pt>
                <c:pt idx="141">
                  <c:v>1</c:v>
                </c:pt>
                <c:pt idx="142">
                  <c:v>6</c:v>
                </c:pt>
                <c:pt idx="143">
                  <c:v>6</c:v>
                </c:pt>
                <c:pt idx="144">
                  <c:v>6</c:v>
                </c:pt>
                <c:pt idx="145">
                  <c:v>3</c:v>
                </c:pt>
                <c:pt idx="146">
                  <c:v>3</c:v>
                </c:pt>
                <c:pt idx="147">
                  <c:v>1</c:v>
                </c:pt>
                <c:pt idx="148">
                  <c:v>1</c:v>
                </c:pt>
                <c:pt idx="149">
                  <c:v>1</c:v>
                </c:pt>
                <c:pt idx="150">
                  <c:v>6</c:v>
                </c:pt>
                <c:pt idx="151">
                  <c:v>2</c:v>
                </c:pt>
                <c:pt idx="152">
                  <c:v>6</c:v>
                </c:pt>
                <c:pt idx="153">
                  <c:v>5</c:v>
                </c:pt>
                <c:pt idx="154">
                  <c:v>1</c:v>
                </c:pt>
                <c:pt idx="155">
                  <c:v>1</c:v>
                </c:pt>
                <c:pt idx="156">
                  <c:v>2</c:v>
                </c:pt>
                <c:pt idx="157">
                  <c:v>2</c:v>
                </c:pt>
                <c:pt idx="158">
                  <c:v>2</c:v>
                </c:pt>
                <c:pt idx="159">
                  <c:v>7</c:v>
                </c:pt>
                <c:pt idx="160">
                  <c:v>2</c:v>
                </c:pt>
                <c:pt idx="161">
                  <c:v>5</c:v>
                </c:pt>
                <c:pt idx="162">
                  <c:v>2</c:v>
                </c:pt>
                <c:pt idx="163">
                  <c:v>1</c:v>
                </c:pt>
                <c:pt idx="164">
                  <c:v>2</c:v>
                </c:pt>
                <c:pt idx="165">
                  <c:v>1</c:v>
                </c:pt>
                <c:pt idx="166">
                  <c:v>3</c:v>
                </c:pt>
                <c:pt idx="167">
                  <c:v>2</c:v>
                </c:pt>
                <c:pt idx="168">
                  <c:v>1</c:v>
                </c:pt>
                <c:pt idx="169">
                  <c:v>4</c:v>
                </c:pt>
                <c:pt idx="170">
                  <c:v>1</c:v>
                </c:pt>
                <c:pt idx="171">
                  <c:v>2</c:v>
                </c:pt>
                <c:pt idx="172">
                  <c:v>1</c:v>
                </c:pt>
                <c:pt idx="173">
                  <c:v>3</c:v>
                </c:pt>
                <c:pt idx="174">
                  <c:v>1</c:v>
                </c:pt>
                <c:pt idx="175">
                  <c:v>1</c:v>
                </c:pt>
                <c:pt idx="176">
                  <c:v>1</c:v>
                </c:pt>
                <c:pt idx="177">
                  <c:v>15</c:v>
                </c:pt>
                <c:pt idx="178">
                  <c:v>3</c:v>
                </c:pt>
                <c:pt idx="179">
                  <c:v>3</c:v>
                </c:pt>
                <c:pt idx="180">
                  <c:v>5</c:v>
                </c:pt>
                <c:pt idx="181">
                  <c:v>3</c:v>
                </c:pt>
                <c:pt idx="182">
                  <c:v>4</c:v>
                </c:pt>
                <c:pt idx="183">
                  <c:v>3</c:v>
                </c:pt>
                <c:pt idx="184">
                  <c:v>9</c:v>
                </c:pt>
                <c:pt idx="185">
                  <c:v>5</c:v>
                </c:pt>
                <c:pt idx="186">
                  <c:v>1</c:v>
                </c:pt>
                <c:pt idx="187">
                  <c:v>2</c:v>
                </c:pt>
                <c:pt idx="188">
                  <c:v>1</c:v>
                </c:pt>
                <c:pt idx="189">
                  <c:v>1</c:v>
                </c:pt>
                <c:pt idx="190">
                  <c:v>1</c:v>
                </c:pt>
                <c:pt idx="191">
                  <c:v>1</c:v>
                </c:pt>
                <c:pt idx="192">
                  <c:v>3</c:v>
                </c:pt>
                <c:pt idx="193">
                  <c:v>5</c:v>
                </c:pt>
                <c:pt idx="194">
                  <c:v>1</c:v>
                </c:pt>
                <c:pt idx="195">
                  <c:v>2</c:v>
                </c:pt>
                <c:pt idx="196">
                  <c:v>2</c:v>
                </c:pt>
                <c:pt idx="197">
                  <c:v>2</c:v>
                </c:pt>
                <c:pt idx="198">
                  <c:v>1</c:v>
                </c:pt>
                <c:pt idx="199">
                  <c:v>21</c:v>
                </c:pt>
                <c:pt idx="200">
                  <c:v>10</c:v>
                </c:pt>
                <c:pt idx="201">
                  <c:v>1</c:v>
                </c:pt>
                <c:pt idx="202">
                  <c:v>3</c:v>
                </c:pt>
                <c:pt idx="203">
                  <c:v>6</c:v>
                </c:pt>
                <c:pt idx="204">
                  <c:v>7</c:v>
                </c:pt>
                <c:pt idx="205">
                  <c:v>11</c:v>
                </c:pt>
                <c:pt idx="206">
                  <c:v>3</c:v>
                </c:pt>
                <c:pt idx="207">
                  <c:v>4</c:v>
                </c:pt>
                <c:pt idx="208">
                  <c:v>8</c:v>
                </c:pt>
                <c:pt idx="209">
                  <c:v>26</c:v>
                </c:pt>
                <c:pt idx="210">
                  <c:v>35</c:v>
                </c:pt>
                <c:pt idx="211">
                  <c:v>6</c:v>
                </c:pt>
                <c:pt idx="212">
                  <c:v>2</c:v>
                </c:pt>
                <c:pt idx="213">
                  <c:v>3</c:v>
                </c:pt>
                <c:pt idx="214">
                  <c:v>4</c:v>
                </c:pt>
                <c:pt idx="215">
                  <c:v>5</c:v>
                </c:pt>
                <c:pt idx="216">
                  <c:v>9</c:v>
                </c:pt>
                <c:pt idx="217">
                  <c:v>1</c:v>
                </c:pt>
                <c:pt idx="218">
                  <c:v>2</c:v>
                </c:pt>
                <c:pt idx="219">
                  <c:v>35</c:v>
                </c:pt>
                <c:pt idx="220">
                  <c:v>7</c:v>
                </c:pt>
                <c:pt idx="221">
                  <c:v>7</c:v>
                </c:pt>
                <c:pt idx="222">
                  <c:v>27</c:v>
                </c:pt>
                <c:pt idx="223">
                  <c:v>14</c:v>
                </c:pt>
                <c:pt idx="224">
                  <c:v>2</c:v>
                </c:pt>
                <c:pt idx="225">
                  <c:v>4</c:v>
                </c:pt>
                <c:pt idx="226">
                  <c:v>12</c:v>
                </c:pt>
                <c:pt idx="227">
                  <c:v>7</c:v>
                </c:pt>
                <c:pt idx="228">
                  <c:v>13</c:v>
                </c:pt>
                <c:pt idx="229">
                  <c:v>6</c:v>
                </c:pt>
                <c:pt idx="230">
                  <c:v>7</c:v>
                </c:pt>
                <c:pt idx="231">
                  <c:v>2</c:v>
                </c:pt>
                <c:pt idx="232">
                  <c:v>9</c:v>
                </c:pt>
                <c:pt idx="233">
                  <c:v>11</c:v>
                </c:pt>
                <c:pt idx="234">
                  <c:v>8</c:v>
                </c:pt>
                <c:pt idx="235">
                  <c:v>5</c:v>
                </c:pt>
                <c:pt idx="236">
                  <c:v>19</c:v>
                </c:pt>
                <c:pt idx="237">
                  <c:v>1</c:v>
                </c:pt>
                <c:pt idx="238">
                  <c:v>5</c:v>
                </c:pt>
                <c:pt idx="239">
                  <c:v>9</c:v>
                </c:pt>
                <c:pt idx="240">
                  <c:v>8</c:v>
                </c:pt>
                <c:pt idx="241">
                  <c:v>3</c:v>
                </c:pt>
                <c:pt idx="242">
                  <c:v>2</c:v>
                </c:pt>
                <c:pt idx="243">
                  <c:v>3</c:v>
                </c:pt>
                <c:pt idx="244">
                  <c:v>3</c:v>
                </c:pt>
                <c:pt idx="245">
                  <c:v>1</c:v>
                </c:pt>
                <c:pt idx="246">
                  <c:v>1</c:v>
                </c:pt>
                <c:pt idx="247">
                  <c:v>3</c:v>
                </c:pt>
                <c:pt idx="248">
                  <c:v>3</c:v>
                </c:pt>
                <c:pt idx="249">
                  <c:v>1</c:v>
                </c:pt>
                <c:pt idx="250">
                  <c:v>4</c:v>
                </c:pt>
                <c:pt idx="251">
                  <c:v>2</c:v>
                </c:pt>
                <c:pt idx="252">
                  <c:v>5</c:v>
                </c:pt>
                <c:pt idx="253">
                  <c:v>14</c:v>
                </c:pt>
                <c:pt idx="254">
                  <c:v>1</c:v>
                </c:pt>
                <c:pt idx="255">
                  <c:v>18</c:v>
                </c:pt>
                <c:pt idx="256">
                  <c:v>8</c:v>
                </c:pt>
                <c:pt idx="257">
                  <c:v>3</c:v>
                </c:pt>
                <c:pt idx="258">
                  <c:v>6</c:v>
                </c:pt>
                <c:pt idx="259">
                  <c:v>16</c:v>
                </c:pt>
                <c:pt idx="260">
                  <c:v>20</c:v>
                </c:pt>
                <c:pt idx="261">
                  <c:v>1</c:v>
                </c:pt>
                <c:pt idx="262">
                  <c:v>58</c:v>
                </c:pt>
                <c:pt idx="263">
                  <c:v>23</c:v>
                </c:pt>
                <c:pt idx="264">
                  <c:v>1</c:v>
                </c:pt>
                <c:pt idx="265">
                  <c:v>12</c:v>
                </c:pt>
                <c:pt idx="266">
                  <c:v>4</c:v>
                </c:pt>
                <c:pt idx="267">
                  <c:v>42</c:v>
                </c:pt>
                <c:pt idx="268">
                  <c:v>25</c:v>
                </c:pt>
                <c:pt idx="269">
                  <c:v>28</c:v>
                </c:pt>
                <c:pt idx="270">
                  <c:v>5</c:v>
                </c:pt>
                <c:pt idx="271">
                  <c:v>5</c:v>
                </c:pt>
                <c:pt idx="272">
                  <c:v>36</c:v>
                </c:pt>
                <c:pt idx="273">
                  <c:v>63</c:v>
                </c:pt>
                <c:pt idx="274">
                  <c:v>9</c:v>
                </c:pt>
                <c:pt idx="275">
                  <c:v>7</c:v>
                </c:pt>
                <c:pt idx="276">
                  <c:v>6</c:v>
                </c:pt>
                <c:pt idx="277">
                  <c:v>1</c:v>
                </c:pt>
                <c:pt idx="278">
                  <c:v>1</c:v>
                </c:pt>
                <c:pt idx="279">
                  <c:v>2</c:v>
                </c:pt>
                <c:pt idx="280">
                  <c:v>6</c:v>
                </c:pt>
                <c:pt idx="281">
                  <c:v>14</c:v>
                </c:pt>
                <c:pt idx="282">
                  <c:v>11</c:v>
                </c:pt>
                <c:pt idx="283">
                  <c:v>50</c:v>
                </c:pt>
                <c:pt idx="284">
                  <c:v>55</c:v>
                </c:pt>
                <c:pt idx="285">
                  <c:v>2</c:v>
                </c:pt>
                <c:pt idx="286">
                  <c:v>52</c:v>
                </c:pt>
                <c:pt idx="287">
                  <c:v>11</c:v>
                </c:pt>
                <c:pt idx="288">
                  <c:v>12</c:v>
                </c:pt>
                <c:pt idx="289">
                  <c:v>14</c:v>
                </c:pt>
                <c:pt idx="290">
                  <c:v>1</c:v>
                </c:pt>
                <c:pt idx="291">
                  <c:v>6</c:v>
                </c:pt>
                <c:pt idx="292">
                  <c:v>4</c:v>
                </c:pt>
                <c:pt idx="293">
                  <c:v>3</c:v>
                </c:pt>
                <c:pt idx="294">
                  <c:v>20</c:v>
                </c:pt>
                <c:pt idx="295">
                  <c:v>12</c:v>
                </c:pt>
                <c:pt idx="296">
                  <c:v>7</c:v>
                </c:pt>
                <c:pt idx="297">
                  <c:v>31</c:v>
                </c:pt>
                <c:pt idx="298">
                  <c:v>32</c:v>
                </c:pt>
                <c:pt idx="299">
                  <c:v>9</c:v>
                </c:pt>
                <c:pt idx="300">
                  <c:v>96</c:v>
                </c:pt>
              </c:numCache>
            </c:numRef>
          </c:val>
        </c:ser>
        <c:axId val="76826496"/>
        <c:axId val="76828672"/>
      </c:barChart>
      <c:catAx>
        <c:axId val="76826496"/>
        <c:scaling>
          <c:orientation val="minMax"/>
        </c:scaling>
        <c:axPos val="b"/>
        <c:title>
          <c:tx>
            <c:rich>
              <a:bodyPr/>
              <a:lstStyle/>
              <a:p>
                <a:pPr>
                  <a:defRPr/>
                </a:pPr>
                <a:r>
                  <a:rPr lang="en-US" dirty="0" err="1" smtClean="0"/>
                  <a:t>Vgs</a:t>
                </a:r>
                <a:endParaRPr lang="en-US" dirty="0"/>
              </a:p>
            </c:rich>
          </c:tx>
          <c:layout/>
        </c:title>
        <c:numFmt formatCode="General" sourceLinked="1"/>
        <c:tickLblPos val="nextTo"/>
        <c:crossAx val="76828672"/>
        <c:crosses val="autoZero"/>
        <c:auto val="1"/>
        <c:lblAlgn val="ctr"/>
        <c:lblOffset val="100"/>
      </c:catAx>
      <c:valAx>
        <c:axId val="76828672"/>
        <c:scaling>
          <c:orientation val="minMax"/>
        </c:scaling>
        <c:axPos val="l"/>
        <c:majorGridlines/>
        <c:title>
          <c:tx>
            <c:rich>
              <a:bodyPr rot="-5400000" vert="horz"/>
              <a:lstStyle/>
              <a:p>
                <a:pPr>
                  <a:defRPr/>
                </a:pPr>
                <a:r>
                  <a:rPr lang="en-US"/>
                  <a:t>Number of Devices</a:t>
                </a:r>
              </a:p>
            </c:rich>
          </c:tx>
          <c:layout/>
        </c:title>
        <c:numFmt formatCode="General" sourceLinked="1"/>
        <c:tickLblPos val="nextTo"/>
        <c:crossAx val="76826496"/>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8"/>
  <c:chart>
    <c:title>
      <c:tx>
        <c:rich>
          <a:bodyPr/>
          <a:lstStyle/>
          <a:p>
            <a:pPr>
              <a:defRPr/>
            </a:pPr>
            <a:r>
              <a:rPr lang="en-US"/>
              <a:t>45nm</a:t>
            </a:r>
            <a:r>
              <a:rPr lang="en-US" baseline="0"/>
              <a:t> Vgs Distribution</a:t>
            </a:r>
            <a:endParaRPr lang="en-US"/>
          </a:p>
        </c:rich>
      </c:tx>
      <c:layout/>
    </c:title>
    <c:plotArea>
      <c:layout/>
      <c:barChart>
        <c:barDir val="col"/>
        <c:grouping val="clustered"/>
        <c:ser>
          <c:idx val="0"/>
          <c:order val="0"/>
          <c:tx>
            <c:v>Occurrences</c:v>
          </c:tx>
          <c:cat>
            <c:numRef>
              <c:f>'45nm'!$G$6:$G$349</c:f>
              <c:numCache>
                <c:formatCode>General</c:formatCode>
                <c:ptCount val="344"/>
                <c:pt idx="1">
                  <c:v>0</c:v>
                </c:pt>
                <c:pt idx="2">
                  <c:v>4.0000000000000041E-6</c:v>
                </c:pt>
                <c:pt idx="3">
                  <c:v>5.0000000000000072E-6</c:v>
                </c:pt>
                <c:pt idx="4">
                  <c:v>6.0000000000000069E-6</c:v>
                </c:pt>
                <c:pt idx="5">
                  <c:v>7.0000000000000092E-6</c:v>
                </c:pt>
                <c:pt idx="6">
                  <c:v>8.0000000000000115E-6</c:v>
                </c:pt>
                <c:pt idx="7">
                  <c:v>1.1000000000000015E-5</c:v>
                </c:pt>
                <c:pt idx="8">
                  <c:v>1.2000000000000012E-5</c:v>
                </c:pt>
                <c:pt idx="9">
                  <c:v>1.2999999999999999E-5</c:v>
                </c:pt>
                <c:pt idx="10">
                  <c:v>1.5999999999999999E-5</c:v>
                </c:pt>
                <c:pt idx="11">
                  <c:v>1.8000000000000024E-5</c:v>
                </c:pt>
                <c:pt idx="12">
                  <c:v>2.0000000000000019E-5</c:v>
                </c:pt>
                <c:pt idx="13">
                  <c:v>2.200000000000003E-5</c:v>
                </c:pt>
                <c:pt idx="14">
                  <c:v>2.3000000000000017E-5</c:v>
                </c:pt>
                <c:pt idx="15">
                  <c:v>2.4000000000000024E-5</c:v>
                </c:pt>
                <c:pt idx="16">
                  <c:v>2.5000000000000028E-5</c:v>
                </c:pt>
                <c:pt idx="17">
                  <c:v>2.7000000000000036E-5</c:v>
                </c:pt>
                <c:pt idx="18">
                  <c:v>2.8000000000000023E-5</c:v>
                </c:pt>
                <c:pt idx="19">
                  <c:v>3.3000000000000036E-5</c:v>
                </c:pt>
                <c:pt idx="20">
                  <c:v>3.4000000000000047E-5</c:v>
                </c:pt>
                <c:pt idx="21">
                  <c:v>3.6000000000000048E-5</c:v>
                </c:pt>
                <c:pt idx="22">
                  <c:v>3.8000000000000029E-5</c:v>
                </c:pt>
                <c:pt idx="23">
                  <c:v>4.8000000000000049E-5</c:v>
                </c:pt>
                <c:pt idx="24">
                  <c:v>6.4000000000000051E-5</c:v>
                </c:pt>
                <c:pt idx="25">
                  <c:v>6.5000000000000049E-5</c:v>
                </c:pt>
                <c:pt idx="26">
                  <c:v>6.6000000000000073E-5</c:v>
                </c:pt>
                <c:pt idx="27">
                  <c:v>6.7000000000000097E-5</c:v>
                </c:pt>
                <c:pt idx="28">
                  <c:v>8.1000000000000072E-5</c:v>
                </c:pt>
                <c:pt idx="29">
                  <c:v>8.2000000000000028E-5</c:v>
                </c:pt>
                <c:pt idx="30">
                  <c:v>8.5000000000000074E-5</c:v>
                </c:pt>
                <c:pt idx="31">
                  <c:v>9.0000000000000101E-5</c:v>
                </c:pt>
                <c:pt idx="32">
                  <c:v>9.3000000000000119E-5</c:v>
                </c:pt>
                <c:pt idx="33">
                  <c:v>9.4000000000000171E-5</c:v>
                </c:pt>
                <c:pt idx="34">
                  <c:v>9.5000000000000127E-5</c:v>
                </c:pt>
                <c:pt idx="35">
                  <c:v>9.6000000000000097E-5</c:v>
                </c:pt>
                <c:pt idx="36">
                  <c:v>9.7000000000000067E-5</c:v>
                </c:pt>
                <c:pt idx="37">
                  <c:v>9.8000000000000119E-5</c:v>
                </c:pt>
                <c:pt idx="38">
                  <c:v>9.9000000000000143E-5</c:v>
                </c:pt>
                <c:pt idx="39">
                  <c:v>1.0000000000000009E-4</c:v>
                </c:pt>
                <c:pt idx="40">
                  <c:v>1.0100000000000008E-4</c:v>
                </c:pt>
                <c:pt idx="41">
                  <c:v>1.0200000000000009E-4</c:v>
                </c:pt>
                <c:pt idx="42">
                  <c:v>1.0399999999999998E-4</c:v>
                </c:pt>
                <c:pt idx="43">
                  <c:v>1.5400000000000014E-4</c:v>
                </c:pt>
                <c:pt idx="44">
                  <c:v>1.5500000000000014E-4</c:v>
                </c:pt>
                <c:pt idx="45">
                  <c:v>1.8700000000000018E-4</c:v>
                </c:pt>
                <c:pt idx="46">
                  <c:v>1.8800000000000018E-4</c:v>
                </c:pt>
                <c:pt idx="47">
                  <c:v>1.8900000000000026E-4</c:v>
                </c:pt>
                <c:pt idx="48">
                  <c:v>1.9000000000000025E-4</c:v>
                </c:pt>
                <c:pt idx="49">
                  <c:v>1.9100000000000025E-4</c:v>
                </c:pt>
                <c:pt idx="50">
                  <c:v>1.9200000000000025E-4</c:v>
                </c:pt>
                <c:pt idx="51">
                  <c:v>1.9400000000000024E-4</c:v>
                </c:pt>
                <c:pt idx="52">
                  <c:v>1.9700000000000021E-4</c:v>
                </c:pt>
                <c:pt idx="53">
                  <c:v>2.0100000000000006E-4</c:v>
                </c:pt>
                <c:pt idx="54">
                  <c:v>2.0200000000000017E-4</c:v>
                </c:pt>
                <c:pt idx="55">
                  <c:v>2.0300000000000011E-4</c:v>
                </c:pt>
                <c:pt idx="56">
                  <c:v>2.0400000000000019E-4</c:v>
                </c:pt>
                <c:pt idx="57">
                  <c:v>2.0500000000000002E-4</c:v>
                </c:pt>
                <c:pt idx="58">
                  <c:v>2.0700000000000002E-4</c:v>
                </c:pt>
                <c:pt idx="59">
                  <c:v>2.0900000000000012E-4</c:v>
                </c:pt>
                <c:pt idx="60">
                  <c:v>2.100000000000002E-4</c:v>
                </c:pt>
                <c:pt idx="61">
                  <c:v>2.1200000000000019E-4</c:v>
                </c:pt>
                <c:pt idx="62">
                  <c:v>2.1400000000000019E-4</c:v>
                </c:pt>
                <c:pt idx="63">
                  <c:v>2.1500000000000018E-4</c:v>
                </c:pt>
                <c:pt idx="64">
                  <c:v>2.1900000000000012E-4</c:v>
                </c:pt>
                <c:pt idx="65">
                  <c:v>2.200000000000002E-4</c:v>
                </c:pt>
                <c:pt idx="66">
                  <c:v>2.2500000000000018E-4</c:v>
                </c:pt>
                <c:pt idx="67">
                  <c:v>2.3000000000000012E-4</c:v>
                </c:pt>
                <c:pt idx="68">
                  <c:v>2.3400000000000016E-4</c:v>
                </c:pt>
                <c:pt idx="69">
                  <c:v>2.3599999999999999E-4</c:v>
                </c:pt>
                <c:pt idx="70">
                  <c:v>2.3700000000000001E-4</c:v>
                </c:pt>
                <c:pt idx="71">
                  <c:v>2.3900000000000001E-4</c:v>
                </c:pt>
                <c:pt idx="72">
                  <c:v>2.4399999999999999E-4</c:v>
                </c:pt>
                <c:pt idx="73">
                  <c:v>2.4500000000000005E-4</c:v>
                </c:pt>
                <c:pt idx="74">
                  <c:v>2.4800000000000012E-4</c:v>
                </c:pt>
                <c:pt idx="75">
                  <c:v>2.5100000000000019E-4</c:v>
                </c:pt>
                <c:pt idx="76">
                  <c:v>2.5200000000000022E-4</c:v>
                </c:pt>
                <c:pt idx="77">
                  <c:v>2.5300000000000002E-4</c:v>
                </c:pt>
                <c:pt idx="78">
                  <c:v>2.5500000000000002E-4</c:v>
                </c:pt>
                <c:pt idx="79">
                  <c:v>2.5700000000000012E-4</c:v>
                </c:pt>
                <c:pt idx="80">
                  <c:v>2.5900000000000006E-4</c:v>
                </c:pt>
                <c:pt idx="81">
                  <c:v>2.7300000000000024E-4</c:v>
                </c:pt>
                <c:pt idx="82">
                  <c:v>2.81E-4</c:v>
                </c:pt>
                <c:pt idx="83">
                  <c:v>2.8800000000000012E-4</c:v>
                </c:pt>
                <c:pt idx="84">
                  <c:v>3.1800000000000025E-4</c:v>
                </c:pt>
                <c:pt idx="85">
                  <c:v>3.1900000000000022E-4</c:v>
                </c:pt>
                <c:pt idx="86">
                  <c:v>4.200000000000004E-4</c:v>
                </c:pt>
                <c:pt idx="87">
                  <c:v>4.2300000000000031E-4</c:v>
                </c:pt>
                <c:pt idx="88">
                  <c:v>4.2600000000000033E-4</c:v>
                </c:pt>
                <c:pt idx="89">
                  <c:v>4.3300000000000039E-4</c:v>
                </c:pt>
                <c:pt idx="90">
                  <c:v>4.4100000000000037E-4</c:v>
                </c:pt>
                <c:pt idx="91">
                  <c:v>4.4200000000000034E-4</c:v>
                </c:pt>
                <c:pt idx="92">
                  <c:v>4.4700000000000067E-4</c:v>
                </c:pt>
                <c:pt idx="93">
                  <c:v>4.5300000000000039E-4</c:v>
                </c:pt>
                <c:pt idx="94">
                  <c:v>4.5700000000000037E-4</c:v>
                </c:pt>
                <c:pt idx="95">
                  <c:v>4.6299999999999998E-4</c:v>
                </c:pt>
                <c:pt idx="96">
                  <c:v>4.6800000000000032E-4</c:v>
                </c:pt>
                <c:pt idx="97">
                  <c:v>4.6900000000000012E-4</c:v>
                </c:pt>
                <c:pt idx="98">
                  <c:v>4.7000000000000037E-4</c:v>
                </c:pt>
                <c:pt idx="99">
                  <c:v>4.7200000000000014E-4</c:v>
                </c:pt>
                <c:pt idx="100">
                  <c:v>4.730000000000006E-4</c:v>
                </c:pt>
                <c:pt idx="101">
                  <c:v>4.7400000000000041E-4</c:v>
                </c:pt>
                <c:pt idx="102">
                  <c:v>4.7500000000000038E-4</c:v>
                </c:pt>
                <c:pt idx="103">
                  <c:v>4.7900000000000037E-4</c:v>
                </c:pt>
                <c:pt idx="104">
                  <c:v>4.8000000000000034E-4</c:v>
                </c:pt>
                <c:pt idx="105">
                  <c:v>4.8100000000000014E-4</c:v>
                </c:pt>
                <c:pt idx="106">
                  <c:v>4.8400000000000038E-4</c:v>
                </c:pt>
                <c:pt idx="107">
                  <c:v>4.8500000000000024E-4</c:v>
                </c:pt>
                <c:pt idx="108">
                  <c:v>4.870000000000004E-4</c:v>
                </c:pt>
                <c:pt idx="109">
                  <c:v>4.8900000000000039E-4</c:v>
                </c:pt>
                <c:pt idx="110">
                  <c:v>4.9100000000000044E-4</c:v>
                </c:pt>
                <c:pt idx="111">
                  <c:v>4.9300000000000049E-4</c:v>
                </c:pt>
                <c:pt idx="112">
                  <c:v>4.9400000000000062E-4</c:v>
                </c:pt>
                <c:pt idx="113">
                  <c:v>5.0100000000000014E-4</c:v>
                </c:pt>
                <c:pt idx="114">
                  <c:v>5.0400000000000043E-4</c:v>
                </c:pt>
                <c:pt idx="115">
                  <c:v>0.110474</c:v>
                </c:pt>
                <c:pt idx="116">
                  <c:v>0.11049</c:v>
                </c:pt>
                <c:pt idx="117">
                  <c:v>0.11054700000000001</c:v>
                </c:pt>
                <c:pt idx="118">
                  <c:v>0.11054799999999992</c:v>
                </c:pt>
                <c:pt idx="119">
                  <c:v>0.11056199999999998</c:v>
                </c:pt>
                <c:pt idx="120">
                  <c:v>0.11056299999999998</c:v>
                </c:pt>
                <c:pt idx="121">
                  <c:v>0.11056400000000002</c:v>
                </c:pt>
                <c:pt idx="122">
                  <c:v>0.11056500000000002</c:v>
                </c:pt>
                <c:pt idx="123">
                  <c:v>0.11058999999999992</c:v>
                </c:pt>
                <c:pt idx="124">
                  <c:v>0.11059099999999998</c:v>
                </c:pt>
                <c:pt idx="125">
                  <c:v>0.11059600000000006</c:v>
                </c:pt>
                <c:pt idx="126">
                  <c:v>0.1106</c:v>
                </c:pt>
                <c:pt idx="127">
                  <c:v>0.110613</c:v>
                </c:pt>
                <c:pt idx="128">
                  <c:v>0.11067200000000002</c:v>
                </c:pt>
                <c:pt idx="129">
                  <c:v>0.11067500000000002</c:v>
                </c:pt>
                <c:pt idx="130">
                  <c:v>0.11067600000000002</c:v>
                </c:pt>
                <c:pt idx="131">
                  <c:v>0.13251199999999999</c:v>
                </c:pt>
                <c:pt idx="132">
                  <c:v>0.13251599999999999</c:v>
                </c:pt>
                <c:pt idx="133">
                  <c:v>0.13253200000000001</c:v>
                </c:pt>
                <c:pt idx="134">
                  <c:v>0.13253300000000001</c:v>
                </c:pt>
                <c:pt idx="135">
                  <c:v>0.13253400000000001</c:v>
                </c:pt>
                <c:pt idx="136">
                  <c:v>0.13253499999999999</c:v>
                </c:pt>
                <c:pt idx="137">
                  <c:v>0.13261999999999999</c:v>
                </c:pt>
                <c:pt idx="138">
                  <c:v>0.13262399999999988</c:v>
                </c:pt>
                <c:pt idx="139">
                  <c:v>0.132662</c:v>
                </c:pt>
                <c:pt idx="140">
                  <c:v>0.132664</c:v>
                </c:pt>
                <c:pt idx="141">
                  <c:v>0.132685</c:v>
                </c:pt>
                <c:pt idx="142">
                  <c:v>0.132686</c:v>
                </c:pt>
                <c:pt idx="143">
                  <c:v>0.13269600000000001</c:v>
                </c:pt>
                <c:pt idx="144">
                  <c:v>0.13270100000000001</c:v>
                </c:pt>
                <c:pt idx="145">
                  <c:v>0.13270799999999999</c:v>
                </c:pt>
                <c:pt idx="146">
                  <c:v>0.13270899999999999</c:v>
                </c:pt>
                <c:pt idx="147">
                  <c:v>0.13277</c:v>
                </c:pt>
                <c:pt idx="148">
                  <c:v>0.132771</c:v>
                </c:pt>
                <c:pt idx="149">
                  <c:v>0.132772</c:v>
                </c:pt>
                <c:pt idx="150">
                  <c:v>0.132773</c:v>
                </c:pt>
                <c:pt idx="151">
                  <c:v>0.13277700000000001</c:v>
                </c:pt>
                <c:pt idx="152">
                  <c:v>0.13278699999999999</c:v>
                </c:pt>
                <c:pt idx="153">
                  <c:v>0.13278899999999999</c:v>
                </c:pt>
                <c:pt idx="154">
                  <c:v>0.13279199999999999</c:v>
                </c:pt>
                <c:pt idx="155">
                  <c:v>0.132851</c:v>
                </c:pt>
                <c:pt idx="156">
                  <c:v>0.132854</c:v>
                </c:pt>
                <c:pt idx="157">
                  <c:v>0.13286400000000001</c:v>
                </c:pt>
                <c:pt idx="158">
                  <c:v>0.13297300000000001</c:v>
                </c:pt>
                <c:pt idx="159">
                  <c:v>0.13299600000000011</c:v>
                </c:pt>
                <c:pt idx="160">
                  <c:v>0.22523499999999999</c:v>
                </c:pt>
                <c:pt idx="161">
                  <c:v>0.22542300000000001</c:v>
                </c:pt>
                <c:pt idx="162">
                  <c:v>0.227885</c:v>
                </c:pt>
                <c:pt idx="163">
                  <c:v>0.22806999999999999</c:v>
                </c:pt>
                <c:pt idx="164">
                  <c:v>0.228071</c:v>
                </c:pt>
                <c:pt idx="165">
                  <c:v>0.24640200000000018</c:v>
                </c:pt>
                <c:pt idx="166">
                  <c:v>0.24640300000000018</c:v>
                </c:pt>
                <c:pt idx="167">
                  <c:v>0.24640900000000018</c:v>
                </c:pt>
                <c:pt idx="168">
                  <c:v>0.24641900000000025</c:v>
                </c:pt>
                <c:pt idx="169">
                  <c:v>0.24642000000000011</c:v>
                </c:pt>
                <c:pt idx="170">
                  <c:v>0.24642100000000011</c:v>
                </c:pt>
                <c:pt idx="171">
                  <c:v>0.24642200000000011</c:v>
                </c:pt>
                <c:pt idx="172">
                  <c:v>0.24642300000000011</c:v>
                </c:pt>
                <c:pt idx="173">
                  <c:v>0.24642700000000012</c:v>
                </c:pt>
                <c:pt idx="174">
                  <c:v>0.24643000000000018</c:v>
                </c:pt>
                <c:pt idx="175">
                  <c:v>0.24643400000000013</c:v>
                </c:pt>
                <c:pt idx="176">
                  <c:v>0.24643500000000018</c:v>
                </c:pt>
                <c:pt idx="177">
                  <c:v>0.24645600000000012</c:v>
                </c:pt>
                <c:pt idx="178">
                  <c:v>0.24647500000000011</c:v>
                </c:pt>
                <c:pt idx="179">
                  <c:v>0.24647600000000011</c:v>
                </c:pt>
                <c:pt idx="180">
                  <c:v>0.24647700000000011</c:v>
                </c:pt>
                <c:pt idx="181">
                  <c:v>0.24649300000000018</c:v>
                </c:pt>
                <c:pt idx="182">
                  <c:v>0.24651100000000012</c:v>
                </c:pt>
                <c:pt idx="183">
                  <c:v>0.24652000000000004</c:v>
                </c:pt>
                <c:pt idx="184">
                  <c:v>0.24652199999999999</c:v>
                </c:pt>
                <c:pt idx="185">
                  <c:v>0.24652499999999999</c:v>
                </c:pt>
                <c:pt idx="186">
                  <c:v>0.24655700000000011</c:v>
                </c:pt>
                <c:pt idx="187">
                  <c:v>0.24656700000000012</c:v>
                </c:pt>
                <c:pt idx="188">
                  <c:v>0.24658400000000011</c:v>
                </c:pt>
                <c:pt idx="189">
                  <c:v>0.24658500000000011</c:v>
                </c:pt>
                <c:pt idx="190">
                  <c:v>0.24658600000000011</c:v>
                </c:pt>
                <c:pt idx="191">
                  <c:v>0.24659300000000012</c:v>
                </c:pt>
                <c:pt idx="192">
                  <c:v>0.24662899999999999</c:v>
                </c:pt>
                <c:pt idx="193">
                  <c:v>0.24662999999999999</c:v>
                </c:pt>
                <c:pt idx="194">
                  <c:v>0.24814900000000012</c:v>
                </c:pt>
                <c:pt idx="195">
                  <c:v>0.24819099999999999</c:v>
                </c:pt>
                <c:pt idx="196">
                  <c:v>0.24820400000000012</c:v>
                </c:pt>
                <c:pt idx="197">
                  <c:v>0.24821400000000018</c:v>
                </c:pt>
                <c:pt idx="198">
                  <c:v>0.24823200000000012</c:v>
                </c:pt>
                <c:pt idx="199">
                  <c:v>0.24825400000000011</c:v>
                </c:pt>
                <c:pt idx="200">
                  <c:v>0.24825800000000012</c:v>
                </c:pt>
                <c:pt idx="201">
                  <c:v>0.24826000000000012</c:v>
                </c:pt>
                <c:pt idx="202">
                  <c:v>0.24826300000000018</c:v>
                </c:pt>
                <c:pt idx="203">
                  <c:v>0.24826600000000013</c:v>
                </c:pt>
                <c:pt idx="204">
                  <c:v>0.24826700000000018</c:v>
                </c:pt>
                <c:pt idx="205">
                  <c:v>0.24827199999999999</c:v>
                </c:pt>
                <c:pt idx="206">
                  <c:v>0.24827299999999999</c:v>
                </c:pt>
                <c:pt idx="207">
                  <c:v>0.24827800000000011</c:v>
                </c:pt>
                <c:pt idx="208">
                  <c:v>0.24829200000000018</c:v>
                </c:pt>
                <c:pt idx="209">
                  <c:v>0.24834200000000012</c:v>
                </c:pt>
                <c:pt idx="210">
                  <c:v>0.24841300000000019</c:v>
                </c:pt>
                <c:pt idx="211">
                  <c:v>0.24841800000000025</c:v>
                </c:pt>
                <c:pt idx="212">
                  <c:v>0.24841900000000025</c:v>
                </c:pt>
                <c:pt idx="213">
                  <c:v>0.24842000000000011</c:v>
                </c:pt>
                <c:pt idx="214">
                  <c:v>0.24842500000000012</c:v>
                </c:pt>
                <c:pt idx="215">
                  <c:v>0.24844800000000025</c:v>
                </c:pt>
                <c:pt idx="216">
                  <c:v>0.24845400000000012</c:v>
                </c:pt>
                <c:pt idx="217">
                  <c:v>0.24846700000000019</c:v>
                </c:pt>
                <c:pt idx="218">
                  <c:v>0.24848900000000018</c:v>
                </c:pt>
                <c:pt idx="219">
                  <c:v>0.99917500000000004</c:v>
                </c:pt>
                <c:pt idx="220">
                  <c:v>0.9993269999999993</c:v>
                </c:pt>
                <c:pt idx="221">
                  <c:v>0.9994079999999993</c:v>
                </c:pt>
                <c:pt idx="222">
                  <c:v>0.99940899999999955</c:v>
                </c:pt>
                <c:pt idx="223">
                  <c:v>0.99940999999999958</c:v>
                </c:pt>
                <c:pt idx="224">
                  <c:v>0.99941399999999936</c:v>
                </c:pt>
                <c:pt idx="225">
                  <c:v>0.99942299999999928</c:v>
                </c:pt>
                <c:pt idx="226">
                  <c:v>0.99942399999999942</c:v>
                </c:pt>
                <c:pt idx="227">
                  <c:v>0.99942500000000001</c:v>
                </c:pt>
                <c:pt idx="228">
                  <c:v>0.9994349999999993</c:v>
                </c:pt>
                <c:pt idx="229">
                  <c:v>0.99944</c:v>
                </c:pt>
                <c:pt idx="230">
                  <c:v>0.99947599999999959</c:v>
                </c:pt>
                <c:pt idx="231">
                  <c:v>0.99948199999999943</c:v>
                </c:pt>
                <c:pt idx="232">
                  <c:v>0.99949599999999961</c:v>
                </c:pt>
                <c:pt idx="233">
                  <c:v>0.99949900000000003</c:v>
                </c:pt>
                <c:pt idx="234">
                  <c:v>0.99950599999999956</c:v>
                </c:pt>
                <c:pt idx="235">
                  <c:v>0.99950699999999937</c:v>
                </c:pt>
                <c:pt idx="236">
                  <c:v>0.99950899999999943</c:v>
                </c:pt>
                <c:pt idx="237">
                  <c:v>0.99951099999999937</c:v>
                </c:pt>
                <c:pt idx="238">
                  <c:v>0.9995129999999991</c:v>
                </c:pt>
                <c:pt idx="239">
                  <c:v>0.99951499999999938</c:v>
                </c:pt>
                <c:pt idx="240">
                  <c:v>0.99951599999999929</c:v>
                </c:pt>
                <c:pt idx="241">
                  <c:v>0.99951899999999938</c:v>
                </c:pt>
                <c:pt idx="242">
                  <c:v>0.9995199999999993</c:v>
                </c:pt>
                <c:pt idx="243">
                  <c:v>0.99952099999999955</c:v>
                </c:pt>
                <c:pt idx="244">
                  <c:v>0.999525</c:v>
                </c:pt>
                <c:pt idx="245">
                  <c:v>0.99952599999999958</c:v>
                </c:pt>
                <c:pt idx="246">
                  <c:v>0.99952699999999939</c:v>
                </c:pt>
                <c:pt idx="247">
                  <c:v>0.99952799999999942</c:v>
                </c:pt>
                <c:pt idx="248">
                  <c:v>0.99952999999999959</c:v>
                </c:pt>
                <c:pt idx="249">
                  <c:v>0.99953099999999928</c:v>
                </c:pt>
                <c:pt idx="250">
                  <c:v>0.99953199999999942</c:v>
                </c:pt>
                <c:pt idx="251">
                  <c:v>0.99954299999999929</c:v>
                </c:pt>
                <c:pt idx="252">
                  <c:v>0.9995469999999993</c:v>
                </c:pt>
                <c:pt idx="253">
                  <c:v>0.99955299999999936</c:v>
                </c:pt>
                <c:pt idx="254">
                  <c:v>0.99955799999999928</c:v>
                </c:pt>
                <c:pt idx="255">
                  <c:v>0.99955899999999942</c:v>
                </c:pt>
                <c:pt idx="256">
                  <c:v>0.99956499999999937</c:v>
                </c:pt>
                <c:pt idx="257">
                  <c:v>0.99956599999999929</c:v>
                </c:pt>
                <c:pt idx="258">
                  <c:v>0.99957099999999943</c:v>
                </c:pt>
                <c:pt idx="259">
                  <c:v>0.99957199999999957</c:v>
                </c:pt>
                <c:pt idx="260">
                  <c:v>0.99957499999999955</c:v>
                </c:pt>
                <c:pt idx="261">
                  <c:v>0.99957599999999958</c:v>
                </c:pt>
                <c:pt idx="262">
                  <c:v>0.99957799999999941</c:v>
                </c:pt>
                <c:pt idx="263">
                  <c:v>0.999579</c:v>
                </c:pt>
                <c:pt idx="264">
                  <c:v>0.99957999999999958</c:v>
                </c:pt>
                <c:pt idx="265">
                  <c:v>0.99958099999999939</c:v>
                </c:pt>
                <c:pt idx="266">
                  <c:v>0.99958299999999922</c:v>
                </c:pt>
                <c:pt idx="267">
                  <c:v>0.99958599999999942</c:v>
                </c:pt>
                <c:pt idx="268">
                  <c:v>0.99958799999999937</c:v>
                </c:pt>
                <c:pt idx="269">
                  <c:v>0.99958899999999928</c:v>
                </c:pt>
                <c:pt idx="270">
                  <c:v>0.99958999999999942</c:v>
                </c:pt>
                <c:pt idx="271">
                  <c:v>0.99959199999999959</c:v>
                </c:pt>
                <c:pt idx="272">
                  <c:v>0.99959500000000001</c:v>
                </c:pt>
                <c:pt idx="273">
                  <c:v>0.9995959999999996</c:v>
                </c:pt>
                <c:pt idx="274">
                  <c:v>0.99960000000000004</c:v>
                </c:pt>
                <c:pt idx="275">
                  <c:v>0.99960199999999999</c:v>
                </c:pt>
                <c:pt idx="276">
                  <c:v>0.99962799999999996</c:v>
                </c:pt>
                <c:pt idx="277">
                  <c:v>0.99963000000000002</c:v>
                </c:pt>
                <c:pt idx="278">
                  <c:v>0.99965899999999996</c:v>
                </c:pt>
                <c:pt idx="279">
                  <c:v>0.99965999999999999</c:v>
                </c:pt>
                <c:pt idx="280">
                  <c:v>0.99966299999999941</c:v>
                </c:pt>
                <c:pt idx="281">
                  <c:v>0.99967799999999996</c:v>
                </c:pt>
                <c:pt idx="282">
                  <c:v>0.99967899999999998</c:v>
                </c:pt>
                <c:pt idx="283">
                  <c:v>0.99968400000000002</c:v>
                </c:pt>
                <c:pt idx="284">
                  <c:v>0.99968699999999955</c:v>
                </c:pt>
                <c:pt idx="285">
                  <c:v>0.99968800000000002</c:v>
                </c:pt>
                <c:pt idx="286">
                  <c:v>0.99968900000000005</c:v>
                </c:pt>
                <c:pt idx="287">
                  <c:v>0.9997129999999993</c:v>
                </c:pt>
                <c:pt idx="288">
                  <c:v>0.99971699999999941</c:v>
                </c:pt>
                <c:pt idx="289">
                  <c:v>0.99971900000000002</c:v>
                </c:pt>
                <c:pt idx="290">
                  <c:v>0.99974499999999999</c:v>
                </c:pt>
                <c:pt idx="291">
                  <c:v>0.99974799999999997</c:v>
                </c:pt>
                <c:pt idx="292">
                  <c:v>0.99975400000000003</c:v>
                </c:pt>
                <c:pt idx="293">
                  <c:v>0.99975499999999951</c:v>
                </c:pt>
                <c:pt idx="294">
                  <c:v>0.99975599999999998</c:v>
                </c:pt>
                <c:pt idx="295">
                  <c:v>0.99975700000000001</c:v>
                </c:pt>
                <c:pt idx="296">
                  <c:v>0.99975899999999951</c:v>
                </c:pt>
                <c:pt idx="297">
                  <c:v>0.99976100000000001</c:v>
                </c:pt>
                <c:pt idx="298">
                  <c:v>0.99976299999999929</c:v>
                </c:pt>
                <c:pt idx="299">
                  <c:v>0.9997659999999996</c:v>
                </c:pt>
                <c:pt idx="300">
                  <c:v>0.99977300000000002</c:v>
                </c:pt>
                <c:pt idx="301">
                  <c:v>0.99977400000000005</c:v>
                </c:pt>
                <c:pt idx="302">
                  <c:v>0.99977499999999997</c:v>
                </c:pt>
                <c:pt idx="303">
                  <c:v>0.99977700000000003</c:v>
                </c:pt>
                <c:pt idx="304">
                  <c:v>0.99978</c:v>
                </c:pt>
                <c:pt idx="305">
                  <c:v>0.99978100000000003</c:v>
                </c:pt>
                <c:pt idx="306">
                  <c:v>0.99978500000000003</c:v>
                </c:pt>
                <c:pt idx="307">
                  <c:v>0.99978599999999951</c:v>
                </c:pt>
                <c:pt idx="308">
                  <c:v>0.99979099999999999</c:v>
                </c:pt>
                <c:pt idx="309">
                  <c:v>0.99979600000000002</c:v>
                </c:pt>
                <c:pt idx="310">
                  <c:v>0.99979700000000005</c:v>
                </c:pt>
                <c:pt idx="311">
                  <c:v>0.99980800000000003</c:v>
                </c:pt>
                <c:pt idx="312">
                  <c:v>0.9998089999999995</c:v>
                </c:pt>
                <c:pt idx="313">
                  <c:v>0.99980999999999998</c:v>
                </c:pt>
                <c:pt idx="314">
                  <c:v>0.99981100000000001</c:v>
                </c:pt>
                <c:pt idx="315">
                  <c:v>0.99981199999999959</c:v>
                </c:pt>
                <c:pt idx="316">
                  <c:v>0.99981299999999929</c:v>
                </c:pt>
                <c:pt idx="317">
                  <c:v>0.99986399999999942</c:v>
                </c:pt>
                <c:pt idx="318">
                  <c:v>0.999865</c:v>
                </c:pt>
                <c:pt idx="319">
                  <c:v>0.99986699999999928</c:v>
                </c:pt>
                <c:pt idx="320">
                  <c:v>0.99988100000000002</c:v>
                </c:pt>
                <c:pt idx="321">
                  <c:v>0.99990299999999943</c:v>
                </c:pt>
                <c:pt idx="322">
                  <c:v>0.99990400000000002</c:v>
                </c:pt>
                <c:pt idx="323">
                  <c:v>0.99990500000000004</c:v>
                </c:pt>
                <c:pt idx="324">
                  <c:v>0.99990599999999996</c:v>
                </c:pt>
                <c:pt idx="325">
                  <c:v>0.99990699999999955</c:v>
                </c:pt>
                <c:pt idx="326">
                  <c:v>0.99992700000000001</c:v>
                </c:pt>
                <c:pt idx="327">
                  <c:v>0.99992999999999999</c:v>
                </c:pt>
                <c:pt idx="328">
                  <c:v>0.99993299999999929</c:v>
                </c:pt>
                <c:pt idx="329">
                  <c:v>0.99993399999999955</c:v>
                </c:pt>
                <c:pt idx="330">
                  <c:v>0.99993500000000002</c:v>
                </c:pt>
                <c:pt idx="331">
                  <c:v>0.9999359999999996</c:v>
                </c:pt>
                <c:pt idx="332">
                  <c:v>0.99996199999999957</c:v>
                </c:pt>
                <c:pt idx="333">
                  <c:v>0.9999639999999993</c:v>
                </c:pt>
                <c:pt idx="334">
                  <c:v>0.99996599999999958</c:v>
                </c:pt>
                <c:pt idx="335">
                  <c:v>0.99996699999999938</c:v>
                </c:pt>
                <c:pt idx="336">
                  <c:v>0.9999749999999995</c:v>
                </c:pt>
                <c:pt idx="337">
                  <c:v>0.999977</c:v>
                </c:pt>
                <c:pt idx="338">
                  <c:v>0.99997999999999998</c:v>
                </c:pt>
                <c:pt idx="339">
                  <c:v>0.99998199999999959</c:v>
                </c:pt>
                <c:pt idx="340">
                  <c:v>0.99999400000000005</c:v>
                </c:pt>
                <c:pt idx="341">
                  <c:v>0.99999499999999997</c:v>
                </c:pt>
                <c:pt idx="342">
                  <c:v>0.999996</c:v>
                </c:pt>
                <c:pt idx="343">
                  <c:v>1</c:v>
                </c:pt>
              </c:numCache>
            </c:numRef>
          </c:cat>
          <c:val>
            <c:numRef>
              <c:f>'45nm'!$H$6:$H$349</c:f>
              <c:numCache>
                <c:formatCode>General</c:formatCode>
                <c:ptCount val="344"/>
                <c:pt idx="1">
                  <c:v>96</c:v>
                </c:pt>
                <c:pt idx="2">
                  <c:v>13</c:v>
                </c:pt>
                <c:pt idx="3">
                  <c:v>59</c:v>
                </c:pt>
                <c:pt idx="4">
                  <c:v>18</c:v>
                </c:pt>
                <c:pt idx="5">
                  <c:v>2</c:v>
                </c:pt>
                <c:pt idx="6">
                  <c:v>7</c:v>
                </c:pt>
                <c:pt idx="7">
                  <c:v>3</c:v>
                </c:pt>
                <c:pt idx="8">
                  <c:v>1</c:v>
                </c:pt>
                <c:pt idx="9">
                  <c:v>4</c:v>
                </c:pt>
                <c:pt idx="10">
                  <c:v>1</c:v>
                </c:pt>
                <c:pt idx="11">
                  <c:v>10</c:v>
                </c:pt>
                <c:pt idx="12">
                  <c:v>6</c:v>
                </c:pt>
                <c:pt idx="13">
                  <c:v>1</c:v>
                </c:pt>
                <c:pt idx="14">
                  <c:v>22</c:v>
                </c:pt>
                <c:pt idx="15">
                  <c:v>2</c:v>
                </c:pt>
                <c:pt idx="16">
                  <c:v>2</c:v>
                </c:pt>
                <c:pt idx="17">
                  <c:v>4</c:v>
                </c:pt>
                <c:pt idx="18">
                  <c:v>1</c:v>
                </c:pt>
                <c:pt idx="19">
                  <c:v>8</c:v>
                </c:pt>
                <c:pt idx="20">
                  <c:v>6</c:v>
                </c:pt>
                <c:pt idx="21">
                  <c:v>2</c:v>
                </c:pt>
                <c:pt idx="22">
                  <c:v>14</c:v>
                </c:pt>
                <c:pt idx="23">
                  <c:v>14</c:v>
                </c:pt>
                <c:pt idx="24">
                  <c:v>8</c:v>
                </c:pt>
                <c:pt idx="25">
                  <c:v>7</c:v>
                </c:pt>
                <c:pt idx="26">
                  <c:v>30</c:v>
                </c:pt>
                <c:pt idx="27">
                  <c:v>46</c:v>
                </c:pt>
                <c:pt idx="28">
                  <c:v>4</c:v>
                </c:pt>
                <c:pt idx="29">
                  <c:v>2</c:v>
                </c:pt>
                <c:pt idx="30">
                  <c:v>9</c:v>
                </c:pt>
                <c:pt idx="31">
                  <c:v>7</c:v>
                </c:pt>
                <c:pt idx="32">
                  <c:v>4</c:v>
                </c:pt>
                <c:pt idx="33">
                  <c:v>58</c:v>
                </c:pt>
                <c:pt idx="34">
                  <c:v>41</c:v>
                </c:pt>
                <c:pt idx="35">
                  <c:v>9</c:v>
                </c:pt>
                <c:pt idx="36">
                  <c:v>3</c:v>
                </c:pt>
                <c:pt idx="37">
                  <c:v>3</c:v>
                </c:pt>
                <c:pt idx="38">
                  <c:v>5</c:v>
                </c:pt>
                <c:pt idx="39">
                  <c:v>2</c:v>
                </c:pt>
                <c:pt idx="40">
                  <c:v>9</c:v>
                </c:pt>
                <c:pt idx="41">
                  <c:v>10</c:v>
                </c:pt>
                <c:pt idx="42">
                  <c:v>4</c:v>
                </c:pt>
                <c:pt idx="43">
                  <c:v>4</c:v>
                </c:pt>
                <c:pt idx="44">
                  <c:v>2</c:v>
                </c:pt>
                <c:pt idx="45">
                  <c:v>17</c:v>
                </c:pt>
                <c:pt idx="46">
                  <c:v>47</c:v>
                </c:pt>
                <c:pt idx="47">
                  <c:v>21</c:v>
                </c:pt>
                <c:pt idx="48">
                  <c:v>59</c:v>
                </c:pt>
                <c:pt idx="49">
                  <c:v>57</c:v>
                </c:pt>
                <c:pt idx="50">
                  <c:v>16</c:v>
                </c:pt>
                <c:pt idx="51">
                  <c:v>2</c:v>
                </c:pt>
                <c:pt idx="52">
                  <c:v>1</c:v>
                </c:pt>
                <c:pt idx="53">
                  <c:v>7</c:v>
                </c:pt>
                <c:pt idx="54">
                  <c:v>7</c:v>
                </c:pt>
                <c:pt idx="55">
                  <c:v>2</c:v>
                </c:pt>
                <c:pt idx="56">
                  <c:v>7</c:v>
                </c:pt>
                <c:pt idx="57">
                  <c:v>1</c:v>
                </c:pt>
                <c:pt idx="58">
                  <c:v>1</c:v>
                </c:pt>
                <c:pt idx="59">
                  <c:v>6</c:v>
                </c:pt>
                <c:pt idx="60">
                  <c:v>1</c:v>
                </c:pt>
                <c:pt idx="61">
                  <c:v>3</c:v>
                </c:pt>
                <c:pt idx="62">
                  <c:v>19</c:v>
                </c:pt>
                <c:pt idx="63">
                  <c:v>10</c:v>
                </c:pt>
                <c:pt idx="64">
                  <c:v>2</c:v>
                </c:pt>
                <c:pt idx="65">
                  <c:v>2</c:v>
                </c:pt>
                <c:pt idx="66">
                  <c:v>18</c:v>
                </c:pt>
                <c:pt idx="67">
                  <c:v>10</c:v>
                </c:pt>
                <c:pt idx="68">
                  <c:v>32</c:v>
                </c:pt>
                <c:pt idx="69">
                  <c:v>7</c:v>
                </c:pt>
                <c:pt idx="70">
                  <c:v>16</c:v>
                </c:pt>
                <c:pt idx="71">
                  <c:v>2</c:v>
                </c:pt>
                <c:pt idx="72">
                  <c:v>43</c:v>
                </c:pt>
                <c:pt idx="73">
                  <c:v>38</c:v>
                </c:pt>
                <c:pt idx="74">
                  <c:v>4</c:v>
                </c:pt>
                <c:pt idx="75">
                  <c:v>4</c:v>
                </c:pt>
                <c:pt idx="76">
                  <c:v>1</c:v>
                </c:pt>
                <c:pt idx="77">
                  <c:v>2</c:v>
                </c:pt>
                <c:pt idx="78">
                  <c:v>16</c:v>
                </c:pt>
                <c:pt idx="79">
                  <c:v>3</c:v>
                </c:pt>
                <c:pt idx="80">
                  <c:v>2</c:v>
                </c:pt>
                <c:pt idx="81">
                  <c:v>4</c:v>
                </c:pt>
                <c:pt idx="82">
                  <c:v>6</c:v>
                </c:pt>
                <c:pt idx="83">
                  <c:v>6</c:v>
                </c:pt>
                <c:pt idx="84">
                  <c:v>2</c:v>
                </c:pt>
                <c:pt idx="85">
                  <c:v>1</c:v>
                </c:pt>
                <c:pt idx="86">
                  <c:v>7</c:v>
                </c:pt>
                <c:pt idx="87">
                  <c:v>4</c:v>
                </c:pt>
                <c:pt idx="88">
                  <c:v>1</c:v>
                </c:pt>
                <c:pt idx="89">
                  <c:v>14</c:v>
                </c:pt>
                <c:pt idx="90">
                  <c:v>12</c:v>
                </c:pt>
                <c:pt idx="91">
                  <c:v>12</c:v>
                </c:pt>
                <c:pt idx="92">
                  <c:v>5</c:v>
                </c:pt>
                <c:pt idx="93">
                  <c:v>2</c:v>
                </c:pt>
                <c:pt idx="94">
                  <c:v>4</c:v>
                </c:pt>
                <c:pt idx="95">
                  <c:v>11</c:v>
                </c:pt>
                <c:pt idx="96">
                  <c:v>15</c:v>
                </c:pt>
                <c:pt idx="97">
                  <c:v>4</c:v>
                </c:pt>
                <c:pt idx="98">
                  <c:v>7</c:v>
                </c:pt>
                <c:pt idx="99">
                  <c:v>6</c:v>
                </c:pt>
                <c:pt idx="100">
                  <c:v>33</c:v>
                </c:pt>
                <c:pt idx="101">
                  <c:v>3</c:v>
                </c:pt>
                <c:pt idx="102">
                  <c:v>2</c:v>
                </c:pt>
                <c:pt idx="103">
                  <c:v>2</c:v>
                </c:pt>
                <c:pt idx="104">
                  <c:v>22</c:v>
                </c:pt>
                <c:pt idx="105">
                  <c:v>1</c:v>
                </c:pt>
                <c:pt idx="106">
                  <c:v>4</c:v>
                </c:pt>
                <c:pt idx="107">
                  <c:v>4</c:v>
                </c:pt>
                <c:pt idx="108">
                  <c:v>3</c:v>
                </c:pt>
                <c:pt idx="109">
                  <c:v>8</c:v>
                </c:pt>
                <c:pt idx="110">
                  <c:v>14</c:v>
                </c:pt>
                <c:pt idx="111">
                  <c:v>33</c:v>
                </c:pt>
                <c:pt idx="112">
                  <c:v>18</c:v>
                </c:pt>
                <c:pt idx="113">
                  <c:v>2</c:v>
                </c:pt>
                <c:pt idx="114">
                  <c:v>6</c:v>
                </c:pt>
                <c:pt idx="115">
                  <c:v>2</c:v>
                </c:pt>
                <c:pt idx="116">
                  <c:v>1</c:v>
                </c:pt>
                <c:pt idx="117">
                  <c:v>3</c:v>
                </c:pt>
                <c:pt idx="118">
                  <c:v>2</c:v>
                </c:pt>
                <c:pt idx="119">
                  <c:v>1</c:v>
                </c:pt>
                <c:pt idx="120">
                  <c:v>1</c:v>
                </c:pt>
                <c:pt idx="121">
                  <c:v>2</c:v>
                </c:pt>
                <c:pt idx="122">
                  <c:v>3</c:v>
                </c:pt>
                <c:pt idx="123">
                  <c:v>2</c:v>
                </c:pt>
                <c:pt idx="124">
                  <c:v>2</c:v>
                </c:pt>
                <c:pt idx="125">
                  <c:v>5</c:v>
                </c:pt>
                <c:pt idx="126">
                  <c:v>6</c:v>
                </c:pt>
                <c:pt idx="127">
                  <c:v>1</c:v>
                </c:pt>
                <c:pt idx="128">
                  <c:v>4</c:v>
                </c:pt>
                <c:pt idx="129">
                  <c:v>7</c:v>
                </c:pt>
                <c:pt idx="130">
                  <c:v>2</c:v>
                </c:pt>
                <c:pt idx="131">
                  <c:v>6</c:v>
                </c:pt>
                <c:pt idx="132">
                  <c:v>1</c:v>
                </c:pt>
                <c:pt idx="133">
                  <c:v>2</c:v>
                </c:pt>
                <c:pt idx="134">
                  <c:v>1</c:v>
                </c:pt>
                <c:pt idx="135">
                  <c:v>2</c:v>
                </c:pt>
                <c:pt idx="136">
                  <c:v>2</c:v>
                </c:pt>
                <c:pt idx="137">
                  <c:v>1</c:v>
                </c:pt>
                <c:pt idx="138">
                  <c:v>1</c:v>
                </c:pt>
                <c:pt idx="139">
                  <c:v>3</c:v>
                </c:pt>
                <c:pt idx="140">
                  <c:v>1</c:v>
                </c:pt>
                <c:pt idx="141">
                  <c:v>1</c:v>
                </c:pt>
                <c:pt idx="142">
                  <c:v>1</c:v>
                </c:pt>
                <c:pt idx="143">
                  <c:v>5</c:v>
                </c:pt>
                <c:pt idx="144">
                  <c:v>2</c:v>
                </c:pt>
                <c:pt idx="145">
                  <c:v>1</c:v>
                </c:pt>
                <c:pt idx="146">
                  <c:v>1</c:v>
                </c:pt>
                <c:pt idx="147">
                  <c:v>5</c:v>
                </c:pt>
                <c:pt idx="148">
                  <c:v>1</c:v>
                </c:pt>
                <c:pt idx="149">
                  <c:v>6</c:v>
                </c:pt>
                <c:pt idx="150">
                  <c:v>2</c:v>
                </c:pt>
                <c:pt idx="151">
                  <c:v>3</c:v>
                </c:pt>
                <c:pt idx="152">
                  <c:v>1</c:v>
                </c:pt>
                <c:pt idx="153">
                  <c:v>5</c:v>
                </c:pt>
                <c:pt idx="154">
                  <c:v>3</c:v>
                </c:pt>
                <c:pt idx="155">
                  <c:v>1</c:v>
                </c:pt>
                <c:pt idx="156">
                  <c:v>2</c:v>
                </c:pt>
                <c:pt idx="157">
                  <c:v>2</c:v>
                </c:pt>
                <c:pt idx="158">
                  <c:v>1</c:v>
                </c:pt>
                <c:pt idx="159">
                  <c:v>6</c:v>
                </c:pt>
                <c:pt idx="160">
                  <c:v>3</c:v>
                </c:pt>
                <c:pt idx="161">
                  <c:v>3</c:v>
                </c:pt>
                <c:pt idx="162">
                  <c:v>6</c:v>
                </c:pt>
                <c:pt idx="163">
                  <c:v>3</c:v>
                </c:pt>
                <c:pt idx="164">
                  <c:v>3</c:v>
                </c:pt>
                <c:pt idx="165">
                  <c:v>2</c:v>
                </c:pt>
                <c:pt idx="166">
                  <c:v>1</c:v>
                </c:pt>
                <c:pt idx="167">
                  <c:v>1</c:v>
                </c:pt>
                <c:pt idx="168">
                  <c:v>3</c:v>
                </c:pt>
                <c:pt idx="169">
                  <c:v>2</c:v>
                </c:pt>
                <c:pt idx="170">
                  <c:v>2</c:v>
                </c:pt>
                <c:pt idx="171">
                  <c:v>1</c:v>
                </c:pt>
                <c:pt idx="172">
                  <c:v>3</c:v>
                </c:pt>
                <c:pt idx="173">
                  <c:v>5</c:v>
                </c:pt>
                <c:pt idx="174">
                  <c:v>3</c:v>
                </c:pt>
                <c:pt idx="175">
                  <c:v>13</c:v>
                </c:pt>
                <c:pt idx="176">
                  <c:v>1</c:v>
                </c:pt>
                <c:pt idx="177">
                  <c:v>1</c:v>
                </c:pt>
                <c:pt idx="178">
                  <c:v>2</c:v>
                </c:pt>
                <c:pt idx="179">
                  <c:v>2</c:v>
                </c:pt>
                <c:pt idx="180">
                  <c:v>4</c:v>
                </c:pt>
                <c:pt idx="181">
                  <c:v>4</c:v>
                </c:pt>
                <c:pt idx="182">
                  <c:v>1</c:v>
                </c:pt>
                <c:pt idx="183">
                  <c:v>2</c:v>
                </c:pt>
                <c:pt idx="184">
                  <c:v>1</c:v>
                </c:pt>
                <c:pt idx="185">
                  <c:v>9</c:v>
                </c:pt>
                <c:pt idx="186">
                  <c:v>1</c:v>
                </c:pt>
                <c:pt idx="187">
                  <c:v>1</c:v>
                </c:pt>
                <c:pt idx="188">
                  <c:v>3</c:v>
                </c:pt>
                <c:pt idx="189">
                  <c:v>1</c:v>
                </c:pt>
                <c:pt idx="190">
                  <c:v>5</c:v>
                </c:pt>
                <c:pt idx="191">
                  <c:v>1</c:v>
                </c:pt>
                <c:pt idx="192">
                  <c:v>2</c:v>
                </c:pt>
                <c:pt idx="193">
                  <c:v>2</c:v>
                </c:pt>
                <c:pt idx="194">
                  <c:v>1</c:v>
                </c:pt>
                <c:pt idx="195">
                  <c:v>1</c:v>
                </c:pt>
                <c:pt idx="196">
                  <c:v>7</c:v>
                </c:pt>
                <c:pt idx="197">
                  <c:v>2</c:v>
                </c:pt>
                <c:pt idx="198">
                  <c:v>6</c:v>
                </c:pt>
                <c:pt idx="199">
                  <c:v>1</c:v>
                </c:pt>
                <c:pt idx="200">
                  <c:v>1</c:v>
                </c:pt>
                <c:pt idx="201">
                  <c:v>2</c:v>
                </c:pt>
                <c:pt idx="202">
                  <c:v>2</c:v>
                </c:pt>
                <c:pt idx="203">
                  <c:v>7</c:v>
                </c:pt>
                <c:pt idx="204">
                  <c:v>2</c:v>
                </c:pt>
                <c:pt idx="205">
                  <c:v>3</c:v>
                </c:pt>
                <c:pt idx="206">
                  <c:v>2</c:v>
                </c:pt>
                <c:pt idx="207">
                  <c:v>2</c:v>
                </c:pt>
                <c:pt idx="208">
                  <c:v>5</c:v>
                </c:pt>
                <c:pt idx="209">
                  <c:v>2</c:v>
                </c:pt>
                <c:pt idx="210">
                  <c:v>1</c:v>
                </c:pt>
                <c:pt idx="211">
                  <c:v>1</c:v>
                </c:pt>
                <c:pt idx="212">
                  <c:v>1</c:v>
                </c:pt>
                <c:pt idx="213">
                  <c:v>1</c:v>
                </c:pt>
                <c:pt idx="214">
                  <c:v>1</c:v>
                </c:pt>
                <c:pt idx="215">
                  <c:v>2</c:v>
                </c:pt>
                <c:pt idx="216">
                  <c:v>3</c:v>
                </c:pt>
                <c:pt idx="217">
                  <c:v>4</c:v>
                </c:pt>
                <c:pt idx="218">
                  <c:v>1</c:v>
                </c:pt>
                <c:pt idx="219">
                  <c:v>2</c:v>
                </c:pt>
                <c:pt idx="220">
                  <c:v>1</c:v>
                </c:pt>
                <c:pt idx="221">
                  <c:v>5</c:v>
                </c:pt>
                <c:pt idx="222">
                  <c:v>5</c:v>
                </c:pt>
                <c:pt idx="223">
                  <c:v>7</c:v>
                </c:pt>
                <c:pt idx="224">
                  <c:v>4</c:v>
                </c:pt>
                <c:pt idx="225">
                  <c:v>6</c:v>
                </c:pt>
                <c:pt idx="226">
                  <c:v>7</c:v>
                </c:pt>
                <c:pt idx="227">
                  <c:v>7</c:v>
                </c:pt>
                <c:pt idx="228">
                  <c:v>7</c:v>
                </c:pt>
                <c:pt idx="229">
                  <c:v>11</c:v>
                </c:pt>
                <c:pt idx="230">
                  <c:v>4</c:v>
                </c:pt>
                <c:pt idx="231">
                  <c:v>3</c:v>
                </c:pt>
                <c:pt idx="232">
                  <c:v>6</c:v>
                </c:pt>
                <c:pt idx="233">
                  <c:v>2</c:v>
                </c:pt>
                <c:pt idx="234">
                  <c:v>12</c:v>
                </c:pt>
                <c:pt idx="235">
                  <c:v>22</c:v>
                </c:pt>
                <c:pt idx="236">
                  <c:v>35</c:v>
                </c:pt>
                <c:pt idx="237">
                  <c:v>8</c:v>
                </c:pt>
                <c:pt idx="238">
                  <c:v>3</c:v>
                </c:pt>
                <c:pt idx="239">
                  <c:v>6</c:v>
                </c:pt>
                <c:pt idx="240">
                  <c:v>6</c:v>
                </c:pt>
                <c:pt idx="241">
                  <c:v>4</c:v>
                </c:pt>
                <c:pt idx="242">
                  <c:v>21</c:v>
                </c:pt>
                <c:pt idx="243">
                  <c:v>2</c:v>
                </c:pt>
                <c:pt idx="244">
                  <c:v>4</c:v>
                </c:pt>
                <c:pt idx="245">
                  <c:v>6</c:v>
                </c:pt>
                <c:pt idx="246">
                  <c:v>26</c:v>
                </c:pt>
                <c:pt idx="247">
                  <c:v>4</c:v>
                </c:pt>
                <c:pt idx="248">
                  <c:v>7</c:v>
                </c:pt>
                <c:pt idx="249">
                  <c:v>3</c:v>
                </c:pt>
                <c:pt idx="250">
                  <c:v>15</c:v>
                </c:pt>
                <c:pt idx="251">
                  <c:v>8</c:v>
                </c:pt>
                <c:pt idx="252">
                  <c:v>1</c:v>
                </c:pt>
                <c:pt idx="253">
                  <c:v>5</c:v>
                </c:pt>
                <c:pt idx="254">
                  <c:v>12</c:v>
                </c:pt>
                <c:pt idx="255">
                  <c:v>12</c:v>
                </c:pt>
                <c:pt idx="256">
                  <c:v>6</c:v>
                </c:pt>
                <c:pt idx="257">
                  <c:v>1</c:v>
                </c:pt>
                <c:pt idx="258">
                  <c:v>2</c:v>
                </c:pt>
                <c:pt idx="259">
                  <c:v>6</c:v>
                </c:pt>
                <c:pt idx="260">
                  <c:v>2</c:v>
                </c:pt>
                <c:pt idx="261">
                  <c:v>7</c:v>
                </c:pt>
                <c:pt idx="262">
                  <c:v>2</c:v>
                </c:pt>
                <c:pt idx="263">
                  <c:v>7</c:v>
                </c:pt>
                <c:pt idx="264">
                  <c:v>2</c:v>
                </c:pt>
                <c:pt idx="265">
                  <c:v>4</c:v>
                </c:pt>
                <c:pt idx="266">
                  <c:v>1</c:v>
                </c:pt>
                <c:pt idx="267">
                  <c:v>5</c:v>
                </c:pt>
                <c:pt idx="268">
                  <c:v>4</c:v>
                </c:pt>
                <c:pt idx="269">
                  <c:v>3</c:v>
                </c:pt>
                <c:pt idx="270">
                  <c:v>1</c:v>
                </c:pt>
                <c:pt idx="271">
                  <c:v>1</c:v>
                </c:pt>
                <c:pt idx="272">
                  <c:v>6</c:v>
                </c:pt>
                <c:pt idx="273">
                  <c:v>1</c:v>
                </c:pt>
                <c:pt idx="274">
                  <c:v>2</c:v>
                </c:pt>
                <c:pt idx="275">
                  <c:v>1</c:v>
                </c:pt>
                <c:pt idx="276">
                  <c:v>2</c:v>
                </c:pt>
                <c:pt idx="277">
                  <c:v>6</c:v>
                </c:pt>
                <c:pt idx="278">
                  <c:v>1</c:v>
                </c:pt>
                <c:pt idx="279">
                  <c:v>1</c:v>
                </c:pt>
                <c:pt idx="280">
                  <c:v>8</c:v>
                </c:pt>
                <c:pt idx="281">
                  <c:v>7</c:v>
                </c:pt>
                <c:pt idx="282">
                  <c:v>2</c:v>
                </c:pt>
                <c:pt idx="283">
                  <c:v>1</c:v>
                </c:pt>
                <c:pt idx="284">
                  <c:v>6</c:v>
                </c:pt>
                <c:pt idx="285">
                  <c:v>1</c:v>
                </c:pt>
                <c:pt idx="286">
                  <c:v>3</c:v>
                </c:pt>
                <c:pt idx="287">
                  <c:v>4</c:v>
                </c:pt>
                <c:pt idx="288">
                  <c:v>6</c:v>
                </c:pt>
                <c:pt idx="289">
                  <c:v>1</c:v>
                </c:pt>
                <c:pt idx="290">
                  <c:v>8</c:v>
                </c:pt>
                <c:pt idx="291">
                  <c:v>3</c:v>
                </c:pt>
                <c:pt idx="292">
                  <c:v>7</c:v>
                </c:pt>
                <c:pt idx="293">
                  <c:v>37</c:v>
                </c:pt>
                <c:pt idx="294">
                  <c:v>42</c:v>
                </c:pt>
                <c:pt idx="295">
                  <c:v>1</c:v>
                </c:pt>
                <c:pt idx="296">
                  <c:v>3</c:v>
                </c:pt>
                <c:pt idx="297">
                  <c:v>4</c:v>
                </c:pt>
                <c:pt idx="298">
                  <c:v>14</c:v>
                </c:pt>
                <c:pt idx="299">
                  <c:v>28</c:v>
                </c:pt>
                <c:pt idx="300">
                  <c:v>2</c:v>
                </c:pt>
                <c:pt idx="301">
                  <c:v>8</c:v>
                </c:pt>
                <c:pt idx="302">
                  <c:v>25</c:v>
                </c:pt>
                <c:pt idx="303">
                  <c:v>1</c:v>
                </c:pt>
                <c:pt idx="304">
                  <c:v>3</c:v>
                </c:pt>
                <c:pt idx="305">
                  <c:v>3</c:v>
                </c:pt>
                <c:pt idx="306">
                  <c:v>10</c:v>
                </c:pt>
                <c:pt idx="307">
                  <c:v>19</c:v>
                </c:pt>
                <c:pt idx="308">
                  <c:v>12</c:v>
                </c:pt>
                <c:pt idx="309">
                  <c:v>6</c:v>
                </c:pt>
                <c:pt idx="310">
                  <c:v>2</c:v>
                </c:pt>
                <c:pt idx="311">
                  <c:v>14</c:v>
                </c:pt>
                <c:pt idx="312">
                  <c:v>47</c:v>
                </c:pt>
                <c:pt idx="313">
                  <c:v>52</c:v>
                </c:pt>
                <c:pt idx="314">
                  <c:v>21</c:v>
                </c:pt>
                <c:pt idx="315">
                  <c:v>31</c:v>
                </c:pt>
                <c:pt idx="316">
                  <c:v>9</c:v>
                </c:pt>
                <c:pt idx="317">
                  <c:v>6</c:v>
                </c:pt>
                <c:pt idx="318">
                  <c:v>1</c:v>
                </c:pt>
                <c:pt idx="319">
                  <c:v>1</c:v>
                </c:pt>
                <c:pt idx="320">
                  <c:v>2</c:v>
                </c:pt>
                <c:pt idx="321">
                  <c:v>6</c:v>
                </c:pt>
                <c:pt idx="322">
                  <c:v>16</c:v>
                </c:pt>
                <c:pt idx="323">
                  <c:v>38</c:v>
                </c:pt>
                <c:pt idx="324">
                  <c:v>68</c:v>
                </c:pt>
                <c:pt idx="325">
                  <c:v>4</c:v>
                </c:pt>
                <c:pt idx="326">
                  <c:v>4</c:v>
                </c:pt>
                <c:pt idx="327">
                  <c:v>2</c:v>
                </c:pt>
                <c:pt idx="328">
                  <c:v>39</c:v>
                </c:pt>
                <c:pt idx="329">
                  <c:v>24</c:v>
                </c:pt>
                <c:pt idx="330">
                  <c:v>4</c:v>
                </c:pt>
                <c:pt idx="331">
                  <c:v>8</c:v>
                </c:pt>
                <c:pt idx="332">
                  <c:v>14</c:v>
                </c:pt>
                <c:pt idx="333">
                  <c:v>1</c:v>
                </c:pt>
                <c:pt idx="334">
                  <c:v>6</c:v>
                </c:pt>
                <c:pt idx="335">
                  <c:v>4</c:v>
                </c:pt>
                <c:pt idx="336">
                  <c:v>3</c:v>
                </c:pt>
                <c:pt idx="337">
                  <c:v>20</c:v>
                </c:pt>
                <c:pt idx="338">
                  <c:v>12</c:v>
                </c:pt>
                <c:pt idx="339">
                  <c:v>7</c:v>
                </c:pt>
                <c:pt idx="340">
                  <c:v>4</c:v>
                </c:pt>
                <c:pt idx="341">
                  <c:v>57</c:v>
                </c:pt>
                <c:pt idx="342">
                  <c:v>11</c:v>
                </c:pt>
                <c:pt idx="343">
                  <c:v>96</c:v>
                </c:pt>
              </c:numCache>
            </c:numRef>
          </c:val>
        </c:ser>
        <c:axId val="77234176"/>
        <c:axId val="77236096"/>
      </c:barChart>
      <c:catAx>
        <c:axId val="77234176"/>
        <c:scaling>
          <c:orientation val="minMax"/>
        </c:scaling>
        <c:axPos val="b"/>
        <c:title>
          <c:tx>
            <c:rich>
              <a:bodyPr/>
              <a:lstStyle/>
              <a:p>
                <a:pPr>
                  <a:defRPr/>
                </a:pPr>
                <a:r>
                  <a:rPr lang="en-US"/>
                  <a:t> Vgs</a:t>
                </a:r>
              </a:p>
            </c:rich>
          </c:tx>
          <c:layout/>
        </c:title>
        <c:numFmt formatCode="General" sourceLinked="1"/>
        <c:tickLblPos val="nextTo"/>
        <c:crossAx val="77236096"/>
        <c:crosses val="autoZero"/>
        <c:auto val="1"/>
        <c:lblAlgn val="ctr"/>
        <c:lblOffset val="100"/>
      </c:catAx>
      <c:valAx>
        <c:axId val="77236096"/>
        <c:scaling>
          <c:orientation val="minMax"/>
        </c:scaling>
        <c:axPos val="l"/>
        <c:majorGridlines/>
        <c:title>
          <c:tx>
            <c:rich>
              <a:bodyPr rot="-5400000" vert="horz"/>
              <a:lstStyle/>
              <a:p>
                <a:pPr>
                  <a:defRPr/>
                </a:pPr>
                <a:r>
                  <a:rPr lang="en-US"/>
                  <a:t>Number of Devices</a:t>
                </a:r>
              </a:p>
            </c:rich>
          </c:tx>
          <c:layout/>
        </c:title>
        <c:numFmt formatCode="General" sourceLinked="1"/>
        <c:tickLblPos val="nextTo"/>
        <c:crossAx val="77234176"/>
        <c:crosses val="autoZero"/>
        <c:crossBetween val="between"/>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32nm Vgs Distribution</a:t>
            </a:r>
          </a:p>
        </c:rich>
      </c:tx>
      <c:layout/>
    </c:title>
    <c:plotArea>
      <c:layout>
        <c:manualLayout>
          <c:layoutTarget val="inner"/>
          <c:xMode val="edge"/>
          <c:yMode val="edge"/>
          <c:x val="0.19628846610901624"/>
          <c:y val="0.23975817125423424"/>
          <c:w val="0.75705383326499143"/>
          <c:h val="0.30727370617134397"/>
        </c:manualLayout>
      </c:layout>
      <c:barChart>
        <c:barDir val="col"/>
        <c:grouping val="clustered"/>
        <c:ser>
          <c:idx val="0"/>
          <c:order val="0"/>
          <c:tx>
            <c:v>Occurrences</c:v>
          </c:tx>
          <c:cat>
            <c:numRef>
              <c:f>'32nm'!$G$8:$G$439</c:f>
              <c:numCache>
                <c:formatCode>General</c:formatCode>
                <c:ptCount val="432"/>
                <c:pt idx="1">
                  <c:v>0</c:v>
                </c:pt>
                <c:pt idx="2">
                  <c:v>4.0000000000000041E-6</c:v>
                </c:pt>
                <c:pt idx="3">
                  <c:v>5.0000000000000072E-6</c:v>
                </c:pt>
                <c:pt idx="4">
                  <c:v>1.9000000000000028E-5</c:v>
                </c:pt>
                <c:pt idx="5">
                  <c:v>2.1000000000000016E-5</c:v>
                </c:pt>
                <c:pt idx="6">
                  <c:v>2.3000000000000017E-5</c:v>
                </c:pt>
                <c:pt idx="7">
                  <c:v>2.4000000000000024E-5</c:v>
                </c:pt>
                <c:pt idx="8">
                  <c:v>2.6000000000000022E-5</c:v>
                </c:pt>
                <c:pt idx="9">
                  <c:v>3.2000000000000026E-5</c:v>
                </c:pt>
                <c:pt idx="10">
                  <c:v>3.3000000000000036E-5</c:v>
                </c:pt>
                <c:pt idx="11">
                  <c:v>3.4000000000000047E-5</c:v>
                </c:pt>
                <c:pt idx="12">
                  <c:v>3.5000000000000038E-5</c:v>
                </c:pt>
                <c:pt idx="13">
                  <c:v>3.7000000000000046E-5</c:v>
                </c:pt>
                <c:pt idx="14">
                  <c:v>3.900000000000004E-5</c:v>
                </c:pt>
                <c:pt idx="15">
                  <c:v>4.1000000000000014E-5</c:v>
                </c:pt>
                <c:pt idx="16">
                  <c:v>4.2000000000000038E-5</c:v>
                </c:pt>
                <c:pt idx="17">
                  <c:v>4.3000000000000036E-5</c:v>
                </c:pt>
                <c:pt idx="18">
                  <c:v>5.100000000000004E-5</c:v>
                </c:pt>
                <c:pt idx="19">
                  <c:v>6.2000000000000084E-5</c:v>
                </c:pt>
                <c:pt idx="20">
                  <c:v>6.4000000000000051E-5</c:v>
                </c:pt>
                <c:pt idx="21">
                  <c:v>6.5000000000000049E-5</c:v>
                </c:pt>
                <c:pt idx="22">
                  <c:v>8.300000000000012E-5</c:v>
                </c:pt>
                <c:pt idx="23">
                  <c:v>9.4000000000000171E-5</c:v>
                </c:pt>
                <c:pt idx="24">
                  <c:v>9.5000000000000127E-5</c:v>
                </c:pt>
                <c:pt idx="25">
                  <c:v>9.6000000000000097E-5</c:v>
                </c:pt>
                <c:pt idx="26">
                  <c:v>9.7000000000000067E-5</c:v>
                </c:pt>
                <c:pt idx="27">
                  <c:v>9.8000000000000119E-5</c:v>
                </c:pt>
                <c:pt idx="28">
                  <c:v>9.9000000000000143E-5</c:v>
                </c:pt>
                <c:pt idx="29">
                  <c:v>1.1600000000000018E-4</c:v>
                </c:pt>
                <c:pt idx="30">
                  <c:v>1.1700000000000017E-4</c:v>
                </c:pt>
                <c:pt idx="31">
                  <c:v>1.1900000000000018E-4</c:v>
                </c:pt>
                <c:pt idx="32">
                  <c:v>1.5300000000000014E-4</c:v>
                </c:pt>
                <c:pt idx="33">
                  <c:v>1.5500000000000014E-4</c:v>
                </c:pt>
                <c:pt idx="34">
                  <c:v>1.5600000000000016E-4</c:v>
                </c:pt>
                <c:pt idx="35">
                  <c:v>1.5699999999999999E-4</c:v>
                </c:pt>
                <c:pt idx="36">
                  <c:v>1.6000000000000018E-4</c:v>
                </c:pt>
                <c:pt idx="37">
                  <c:v>1.610000000000002E-4</c:v>
                </c:pt>
                <c:pt idx="38">
                  <c:v>1.9700000000000021E-4</c:v>
                </c:pt>
                <c:pt idx="39">
                  <c:v>1.9800000000000026E-4</c:v>
                </c:pt>
                <c:pt idx="40">
                  <c:v>1.9900000000000026E-4</c:v>
                </c:pt>
                <c:pt idx="41">
                  <c:v>2.0000000000000017E-4</c:v>
                </c:pt>
                <c:pt idx="42">
                  <c:v>2.0100000000000006E-4</c:v>
                </c:pt>
                <c:pt idx="43">
                  <c:v>2.0200000000000017E-4</c:v>
                </c:pt>
                <c:pt idx="44">
                  <c:v>2.0600000000000013E-4</c:v>
                </c:pt>
                <c:pt idx="45">
                  <c:v>2.0800000000000015E-4</c:v>
                </c:pt>
                <c:pt idx="46">
                  <c:v>2.0900000000000012E-4</c:v>
                </c:pt>
                <c:pt idx="47">
                  <c:v>2.1100000000000011E-4</c:v>
                </c:pt>
                <c:pt idx="48">
                  <c:v>2.200000000000002E-4</c:v>
                </c:pt>
                <c:pt idx="49">
                  <c:v>2.3000000000000012E-4</c:v>
                </c:pt>
                <c:pt idx="50">
                  <c:v>2.3400000000000016E-4</c:v>
                </c:pt>
                <c:pt idx="51">
                  <c:v>2.3500000000000002E-4</c:v>
                </c:pt>
                <c:pt idx="52">
                  <c:v>2.3599999999999999E-4</c:v>
                </c:pt>
                <c:pt idx="53">
                  <c:v>2.3700000000000001E-4</c:v>
                </c:pt>
                <c:pt idx="54">
                  <c:v>2.4100000000000006E-4</c:v>
                </c:pt>
                <c:pt idx="55">
                  <c:v>3.0000000000000024E-4</c:v>
                </c:pt>
                <c:pt idx="56">
                  <c:v>3.0100000000000016E-4</c:v>
                </c:pt>
                <c:pt idx="57">
                  <c:v>3.0400000000000034E-4</c:v>
                </c:pt>
                <c:pt idx="58">
                  <c:v>3.0600000000000034E-4</c:v>
                </c:pt>
                <c:pt idx="59">
                  <c:v>3.0900000000000019E-4</c:v>
                </c:pt>
                <c:pt idx="60">
                  <c:v>3.1000000000000022E-4</c:v>
                </c:pt>
                <c:pt idx="61">
                  <c:v>3.1100000000000024E-4</c:v>
                </c:pt>
                <c:pt idx="62">
                  <c:v>3.1300000000000024E-4</c:v>
                </c:pt>
                <c:pt idx="63">
                  <c:v>3.1500000000000034E-4</c:v>
                </c:pt>
                <c:pt idx="64">
                  <c:v>3.1800000000000025E-4</c:v>
                </c:pt>
                <c:pt idx="65">
                  <c:v>3.2900000000000035E-4</c:v>
                </c:pt>
                <c:pt idx="66">
                  <c:v>3.3300000000000002E-4</c:v>
                </c:pt>
                <c:pt idx="67">
                  <c:v>3.3700000000000006E-4</c:v>
                </c:pt>
                <c:pt idx="68">
                  <c:v>3.3800000000000019E-4</c:v>
                </c:pt>
                <c:pt idx="69">
                  <c:v>3.4800000000000022E-4</c:v>
                </c:pt>
                <c:pt idx="70">
                  <c:v>3.6100000000000021E-4</c:v>
                </c:pt>
                <c:pt idx="71">
                  <c:v>3.620000000000004E-4</c:v>
                </c:pt>
                <c:pt idx="72">
                  <c:v>3.7400000000000036E-4</c:v>
                </c:pt>
                <c:pt idx="73">
                  <c:v>3.7500000000000028E-4</c:v>
                </c:pt>
                <c:pt idx="74">
                  <c:v>3.7600000000000041E-4</c:v>
                </c:pt>
                <c:pt idx="75">
                  <c:v>3.7700000000000033E-4</c:v>
                </c:pt>
                <c:pt idx="76">
                  <c:v>3.7900000000000032E-4</c:v>
                </c:pt>
                <c:pt idx="77">
                  <c:v>3.8000000000000024E-4</c:v>
                </c:pt>
                <c:pt idx="78">
                  <c:v>3.8600000000000028E-4</c:v>
                </c:pt>
                <c:pt idx="79">
                  <c:v>3.8700000000000019E-4</c:v>
                </c:pt>
                <c:pt idx="80">
                  <c:v>3.8900000000000024E-4</c:v>
                </c:pt>
                <c:pt idx="81">
                  <c:v>3.9100000000000023E-4</c:v>
                </c:pt>
                <c:pt idx="82">
                  <c:v>3.9200000000000031E-4</c:v>
                </c:pt>
                <c:pt idx="83">
                  <c:v>3.9300000000000034E-4</c:v>
                </c:pt>
                <c:pt idx="84">
                  <c:v>3.9400000000000031E-4</c:v>
                </c:pt>
                <c:pt idx="85">
                  <c:v>3.9500000000000022E-4</c:v>
                </c:pt>
                <c:pt idx="86">
                  <c:v>3.9600000000000025E-4</c:v>
                </c:pt>
                <c:pt idx="87">
                  <c:v>3.9700000000000022E-4</c:v>
                </c:pt>
                <c:pt idx="88">
                  <c:v>3.9800000000000035E-4</c:v>
                </c:pt>
                <c:pt idx="89">
                  <c:v>3.9900000000000021E-4</c:v>
                </c:pt>
                <c:pt idx="90">
                  <c:v>4.0100000000000004E-4</c:v>
                </c:pt>
                <c:pt idx="91">
                  <c:v>4.0200000000000012E-4</c:v>
                </c:pt>
                <c:pt idx="92">
                  <c:v>4.0300000000000031E-4</c:v>
                </c:pt>
                <c:pt idx="93">
                  <c:v>4.0600000000000022E-4</c:v>
                </c:pt>
                <c:pt idx="94">
                  <c:v>4.0800000000000038E-4</c:v>
                </c:pt>
                <c:pt idx="95">
                  <c:v>4.0900000000000024E-4</c:v>
                </c:pt>
                <c:pt idx="96">
                  <c:v>4.1200000000000004E-4</c:v>
                </c:pt>
                <c:pt idx="97">
                  <c:v>4.1300000000000034E-4</c:v>
                </c:pt>
                <c:pt idx="98">
                  <c:v>4.3300000000000039E-4</c:v>
                </c:pt>
                <c:pt idx="99">
                  <c:v>4.3400000000000036E-4</c:v>
                </c:pt>
                <c:pt idx="100">
                  <c:v>4.3600000000000003E-4</c:v>
                </c:pt>
                <c:pt idx="101">
                  <c:v>4.3800000000000024E-4</c:v>
                </c:pt>
                <c:pt idx="102">
                  <c:v>4.3900000000000032E-4</c:v>
                </c:pt>
                <c:pt idx="103">
                  <c:v>4.4200000000000034E-4</c:v>
                </c:pt>
                <c:pt idx="104">
                  <c:v>4.4300000000000058E-4</c:v>
                </c:pt>
                <c:pt idx="105">
                  <c:v>4.4500000000000041E-4</c:v>
                </c:pt>
                <c:pt idx="106">
                  <c:v>4.4600000000000038E-4</c:v>
                </c:pt>
                <c:pt idx="107">
                  <c:v>4.5200000000000004E-4</c:v>
                </c:pt>
                <c:pt idx="108">
                  <c:v>4.5400000000000036E-4</c:v>
                </c:pt>
                <c:pt idx="109">
                  <c:v>4.8100000000000014E-4</c:v>
                </c:pt>
                <c:pt idx="110">
                  <c:v>4.8500000000000024E-4</c:v>
                </c:pt>
                <c:pt idx="111">
                  <c:v>4.9300000000000049E-4</c:v>
                </c:pt>
                <c:pt idx="112">
                  <c:v>4.9500000000000043E-4</c:v>
                </c:pt>
                <c:pt idx="113">
                  <c:v>4.9700000000000091E-4</c:v>
                </c:pt>
                <c:pt idx="114">
                  <c:v>4.9900000000000042E-4</c:v>
                </c:pt>
                <c:pt idx="115">
                  <c:v>5.1800000000000012E-4</c:v>
                </c:pt>
                <c:pt idx="116">
                  <c:v>5.2600000000000032E-4</c:v>
                </c:pt>
                <c:pt idx="117">
                  <c:v>5.4400000000000065E-4</c:v>
                </c:pt>
                <c:pt idx="118">
                  <c:v>5.520000000000003E-4</c:v>
                </c:pt>
                <c:pt idx="119">
                  <c:v>6.1000000000000041E-4</c:v>
                </c:pt>
                <c:pt idx="120">
                  <c:v>6.2200000000000048E-4</c:v>
                </c:pt>
                <c:pt idx="121">
                  <c:v>7.1400000000000044E-4</c:v>
                </c:pt>
                <c:pt idx="122">
                  <c:v>7.210000000000005E-4</c:v>
                </c:pt>
                <c:pt idx="123">
                  <c:v>7.2300000000000066E-4</c:v>
                </c:pt>
                <c:pt idx="124">
                  <c:v>7.9600000000000092E-4</c:v>
                </c:pt>
                <c:pt idx="125">
                  <c:v>7.9700000000000094E-4</c:v>
                </c:pt>
                <c:pt idx="126">
                  <c:v>7.9900000000000077E-4</c:v>
                </c:pt>
                <c:pt idx="127">
                  <c:v>8.4100000000000093E-4</c:v>
                </c:pt>
                <c:pt idx="128">
                  <c:v>8.4700000000000118E-4</c:v>
                </c:pt>
                <c:pt idx="129">
                  <c:v>8.490000000000008E-4</c:v>
                </c:pt>
                <c:pt idx="130">
                  <c:v>8.5400000000000027E-4</c:v>
                </c:pt>
                <c:pt idx="131">
                  <c:v>8.5800000000000069E-4</c:v>
                </c:pt>
                <c:pt idx="132">
                  <c:v>8.640000000000004E-4</c:v>
                </c:pt>
                <c:pt idx="133">
                  <c:v>8.6600000000000078E-4</c:v>
                </c:pt>
                <c:pt idx="134">
                  <c:v>8.7000000000000044E-4</c:v>
                </c:pt>
                <c:pt idx="135">
                  <c:v>8.7400000000000043E-4</c:v>
                </c:pt>
                <c:pt idx="136">
                  <c:v>8.7600000000000048E-4</c:v>
                </c:pt>
                <c:pt idx="137">
                  <c:v>8.7700000000000028E-4</c:v>
                </c:pt>
                <c:pt idx="138">
                  <c:v>8.7900000000000044E-4</c:v>
                </c:pt>
                <c:pt idx="139">
                  <c:v>8.8200000000000095E-4</c:v>
                </c:pt>
                <c:pt idx="140">
                  <c:v>8.870000000000015E-4</c:v>
                </c:pt>
                <c:pt idx="141">
                  <c:v>8.8800000000000077E-4</c:v>
                </c:pt>
                <c:pt idx="142">
                  <c:v>8.9200000000000076E-4</c:v>
                </c:pt>
                <c:pt idx="143">
                  <c:v>8.9300000000000067E-4</c:v>
                </c:pt>
                <c:pt idx="144">
                  <c:v>8.9400000000000048E-4</c:v>
                </c:pt>
                <c:pt idx="145">
                  <c:v>8.9700000000000077E-4</c:v>
                </c:pt>
                <c:pt idx="146">
                  <c:v>8.9800000000000079E-4</c:v>
                </c:pt>
                <c:pt idx="147">
                  <c:v>9.0000000000000095E-4</c:v>
                </c:pt>
                <c:pt idx="148">
                  <c:v>9.0200000000000067E-4</c:v>
                </c:pt>
                <c:pt idx="149">
                  <c:v>9.0300000000000027E-4</c:v>
                </c:pt>
                <c:pt idx="150">
                  <c:v>9.0500000000000118E-4</c:v>
                </c:pt>
                <c:pt idx="151">
                  <c:v>9.070000000000008E-4</c:v>
                </c:pt>
                <c:pt idx="152">
                  <c:v>9.1500000000000077E-4</c:v>
                </c:pt>
                <c:pt idx="153">
                  <c:v>9.2600000000000104E-4</c:v>
                </c:pt>
                <c:pt idx="154">
                  <c:v>9.900000000000013E-4</c:v>
                </c:pt>
                <c:pt idx="155">
                  <c:v>9.9200000000000048E-4</c:v>
                </c:pt>
                <c:pt idx="156">
                  <c:v>9.9500000000000088E-4</c:v>
                </c:pt>
                <c:pt idx="157">
                  <c:v>0.126386</c:v>
                </c:pt>
                <c:pt idx="158">
                  <c:v>0.12639600000000001</c:v>
                </c:pt>
                <c:pt idx="159">
                  <c:v>0.12645100000000001</c:v>
                </c:pt>
                <c:pt idx="160">
                  <c:v>0.126558</c:v>
                </c:pt>
                <c:pt idx="161">
                  <c:v>0.126559</c:v>
                </c:pt>
                <c:pt idx="162">
                  <c:v>0.12656100000000001</c:v>
                </c:pt>
                <c:pt idx="163">
                  <c:v>0.12656300000000001</c:v>
                </c:pt>
                <c:pt idx="164">
                  <c:v>0.12661600000000001</c:v>
                </c:pt>
                <c:pt idx="165">
                  <c:v>0.12661800000000001</c:v>
                </c:pt>
                <c:pt idx="166">
                  <c:v>0.12661900000000001</c:v>
                </c:pt>
                <c:pt idx="167">
                  <c:v>0.126669</c:v>
                </c:pt>
                <c:pt idx="168">
                  <c:v>0.12666999999999998</c:v>
                </c:pt>
                <c:pt idx="169">
                  <c:v>0.12668299999999988</c:v>
                </c:pt>
                <c:pt idx="170">
                  <c:v>0.12668399999999988</c:v>
                </c:pt>
                <c:pt idx="171">
                  <c:v>0.126692</c:v>
                </c:pt>
                <c:pt idx="172">
                  <c:v>0.12674900000000011</c:v>
                </c:pt>
                <c:pt idx="173">
                  <c:v>0.12683800000000001</c:v>
                </c:pt>
                <c:pt idx="174">
                  <c:v>0.12684100000000001</c:v>
                </c:pt>
                <c:pt idx="175">
                  <c:v>0.12684200000000001</c:v>
                </c:pt>
                <c:pt idx="176">
                  <c:v>0.15068699999999999</c:v>
                </c:pt>
                <c:pt idx="177">
                  <c:v>0.15070000000000011</c:v>
                </c:pt>
                <c:pt idx="178">
                  <c:v>0.15070200000000011</c:v>
                </c:pt>
                <c:pt idx="179">
                  <c:v>0.15070400000000012</c:v>
                </c:pt>
                <c:pt idx="180">
                  <c:v>0.15070600000000012</c:v>
                </c:pt>
                <c:pt idx="181">
                  <c:v>0.15089200000000011</c:v>
                </c:pt>
                <c:pt idx="182">
                  <c:v>0.15091800000000022</c:v>
                </c:pt>
                <c:pt idx="183">
                  <c:v>0.15091900000000022</c:v>
                </c:pt>
                <c:pt idx="184">
                  <c:v>0.15095800000000012</c:v>
                </c:pt>
                <c:pt idx="185">
                  <c:v>0.15100800000000011</c:v>
                </c:pt>
                <c:pt idx="186">
                  <c:v>0.15100900000000012</c:v>
                </c:pt>
                <c:pt idx="187">
                  <c:v>0.15107899999999999</c:v>
                </c:pt>
                <c:pt idx="188">
                  <c:v>0.15108300000000011</c:v>
                </c:pt>
                <c:pt idx="189">
                  <c:v>0.15108800000000011</c:v>
                </c:pt>
                <c:pt idx="190">
                  <c:v>0.15109200000000012</c:v>
                </c:pt>
                <c:pt idx="191">
                  <c:v>0.15113499999999999</c:v>
                </c:pt>
                <c:pt idx="192">
                  <c:v>0.15113799999999999</c:v>
                </c:pt>
                <c:pt idx="193">
                  <c:v>0.15114200000000011</c:v>
                </c:pt>
                <c:pt idx="194">
                  <c:v>0.15115300000000001</c:v>
                </c:pt>
                <c:pt idx="195">
                  <c:v>0.15118899999999999</c:v>
                </c:pt>
                <c:pt idx="196">
                  <c:v>0.15118999999999999</c:v>
                </c:pt>
                <c:pt idx="197">
                  <c:v>0.15119099999999999</c:v>
                </c:pt>
                <c:pt idx="198">
                  <c:v>0.15119199999999999</c:v>
                </c:pt>
                <c:pt idx="199">
                  <c:v>0.15119600000000011</c:v>
                </c:pt>
                <c:pt idx="200">
                  <c:v>0.15126000000000012</c:v>
                </c:pt>
                <c:pt idx="201">
                  <c:v>0.15132399999999999</c:v>
                </c:pt>
                <c:pt idx="202">
                  <c:v>0.15132599999999999</c:v>
                </c:pt>
                <c:pt idx="203">
                  <c:v>0.15139100000000011</c:v>
                </c:pt>
                <c:pt idx="204">
                  <c:v>0.15153800000000012</c:v>
                </c:pt>
                <c:pt idx="205">
                  <c:v>0.15156200000000011</c:v>
                </c:pt>
                <c:pt idx="206">
                  <c:v>0.22098300000000001</c:v>
                </c:pt>
                <c:pt idx="207">
                  <c:v>0.22126199999999999</c:v>
                </c:pt>
                <c:pt idx="208">
                  <c:v>0.22541300000000011</c:v>
                </c:pt>
                <c:pt idx="209">
                  <c:v>0.22579900000000011</c:v>
                </c:pt>
                <c:pt idx="210">
                  <c:v>0.24141800000000019</c:v>
                </c:pt>
                <c:pt idx="211">
                  <c:v>0.24141900000000019</c:v>
                </c:pt>
                <c:pt idx="212">
                  <c:v>0.24142000000000011</c:v>
                </c:pt>
                <c:pt idx="213">
                  <c:v>0.24142500000000011</c:v>
                </c:pt>
                <c:pt idx="214">
                  <c:v>0.24146300000000018</c:v>
                </c:pt>
                <c:pt idx="215">
                  <c:v>0.24146400000000018</c:v>
                </c:pt>
                <c:pt idx="216">
                  <c:v>0.24146500000000018</c:v>
                </c:pt>
                <c:pt idx="217">
                  <c:v>0.24146600000000012</c:v>
                </c:pt>
                <c:pt idx="218">
                  <c:v>0.24147099999999999</c:v>
                </c:pt>
                <c:pt idx="219">
                  <c:v>0.24147500000000011</c:v>
                </c:pt>
                <c:pt idx="220">
                  <c:v>0.24147800000000011</c:v>
                </c:pt>
                <c:pt idx="221">
                  <c:v>0.24148300000000011</c:v>
                </c:pt>
                <c:pt idx="222">
                  <c:v>0.24153200000000011</c:v>
                </c:pt>
                <c:pt idx="223">
                  <c:v>0.24153300000000011</c:v>
                </c:pt>
                <c:pt idx="224">
                  <c:v>0.24157600000000001</c:v>
                </c:pt>
                <c:pt idx="225">
                  <c:v>0.24157699999999999</c:v>
                </c:pt>
                <c:pt idx="226">
                  <c:v>0.24158399999999999</c:v>
                </c:pt>
                <c:pt idx="227">
                  <c:v>0.24158600000000011</c:v>
                </c:pt>
                <c:pt idx="228">
                  <c:v>0.24158700000000011</c:v>
                </c:pt>
                <c:pt idx="229">
                  <c:v>0.24158900000000011</c:v>
                </c:pt>
                <c:pt idx="230">
                  <c:v>0.24163899999999999</c:v>
                </c:pt>
                <c:pt idx="231">
                  <c:v>0.24163999999999999</c:v>
                </c:pt>
                <c:pt idx="232">
                  <c:v>0.24169800000000011</c:v>
                </c:pt>
                <c:pt idx="233">
                  <c:v>0.24170000000000011</c:v>
                </c:pt>
                <c:pt idx="234">
                  <c:v>0.24170500000000011</c:v>
                </c:pt>
                <c:pt idx="235">
                  <c:v>0.24170800000000012</c:v>
                </c:pt>
                <c:pt idx="236">
                  <c:v>0.24175600000000011</c:v>
                </c:pt>
                <c:pt idx="237">
                  <c:v>0.24180800000000011</c:v>
                </c:pt>
                <c:pt idx="238">
                  <c:v>0.24185899999999999</c:v>
                </c:pt>
                <c:pt idx="239">
                  <c:v>0.24185999999999999</c:v>
                </c:pt>
                <c:pt idx="240">
                  <c:v>0.24186099999999999</c:v>
                </c:pt>
                <c:pt idx="241">
                  <c:v>0.24186800000000011</c:v>
                </c:pt>
                <c:pt idx="242">
                  <c:v>0.24191600000000019</c:v>
                </c:pt>
                <c:pt idx="243">
                  <c:v>0.24191700000000019</c:v>
                </c:pt>
                <c:pt idx="244">
                  <c:v>0.24460200000000001</c:v>
                </c:pt>
                <c:pt idx="245">
                  <c:v>0.24470500000000012</c:v>
                </c:pt>
                <c:pt idx="246">
                  <c:v>0.24473000000000011</c:v>
                </c:pt>
                <c:pt idx="247">
                  <c:v>0.24474800000000019</c:v>
                </c:pt>
                <c:pt idx="248">
                  <c:v>0.24475100000000011</c:v>
                </c:pt>
                <c:pt idx="249">
                  <c:v>0.24475400000000011</c:v>
                </c:pt>
                <c:pt idx="250">
                  <c:v>0.24475600000000011</c:v>
                </c:pt>
                <c:pt idx="251">
                  <c:v>0.24475700000000011</c:v>
                </c:pt>
                <c:pt idx="252">
                  <c:v>0.24475800000000011</c:v>
                </c:pt>
                <c:pt idx="253">
                  <c:v>0.24475900000000012</c:v>
                </c:pt>
                <c:pt idx="254">
                  <c:v>0.24476000000000012</c:v>
                </c:pt>
                <c:pt idx="255">
                  <c:v>0.24476100000000012</c:v>
                </c:pt>
                <c:pt idx="256">
                  <c:v>0.24476900000000013</c:v>
                </c:pt>
                <c:pt idx="257">
                  <c:v>0.24482200000000001</c:v>
                </c:pt>
                <c:pt idx="258">
                  <c:v>0.24482300000000001</c:v>
                </c:pt>
                <c:pt idx="259">
                  <c:v>0.24482400000000001</c:v>
                </c:pt>
                <c:pt idx="260">
                  <c:v>0.24482499999999999</c:v>
                </c:pt>
                <c:pt idx="261">
                  <c:v>0.24483600000000011</c:v>
                </c:pt>
                <c:pt idx="262">
                  <c:v>0.24483700000000011</c:v>
                </c:pt>
                <c:pt idx="263">
                  <c:v>0.24498900000000018</c:v>
                </c:pt>
                <c:pt idx="264">
                  <c:v>0.24505399999999999</c:v>
                </c:pt>
                <c:pt idx="265">
                  <c:v>0.24506000000000011</c:v>
                </c:pt>
                <c:pt idx="266">
                  <c:v>0.24506400000000012</c:v>
                </c:pt>
                <c:pt idx="267">
                  <c:v>0.24506800000000012</c:v>
                </c:pt>
                <c:pt idx="268">
                  <c:v>0.24507100000000001</c:v>
                </c:pt>
                <c:pt idx="269">
                  <c:v>0.24514800000000012</c:v>
                </c:pt>
                <c:pt idx="270">
                  <c:v>0.24518899999999999</c:v>
                </c:pt>
                <c:pt idx="271">
                  <c:v>0.24519800000000011</c:v>
                </c:pt>
                <c:pt idx="272">
                  <c:v>0.24519900000000011</c:v>
                </c:pt>
                <c:pt idx="273">
                  <c:v>0.2452200000000001</c:v>
                </c:pt>
                <c:pt idx="274">
                  <c:v>0.89836499999999941</c:v>
                </c:pt>
                <c:pt idx="275">
                  <c:v>0.89874399999999999</c:v>
                </c:pt>
                <c:pt idx="276">
                  <c:v>0.89889600000000003</c:v>
                </c:pt>
                <c:pt idx="277">
                  <c:v>0.8988969999999995</c:v>
                </c:pt>
                <c:pt idx="278">
                  <c:v>0.89890099999999951</c:v>
                </c:pt>
                <c:pt idx="279">
                  <c:v>0.89891799999999955</c:v>
                </c:pt>
                <c:pt idx="280">
                  <c:v>0.89891900000000002</c:v>
                </c:pt>
                <c:pt idx="281">
                  <c:v>0.898922</c:v>
                </c:pt>
                <c:pt idx="282">
                  <c:v>0.89892300000000003</c:v>
                </c:pt>
                <c:pt idx="283">
                  <c:v>0.8989239999999995</c:v>
                </c:pt>
                <c:pt idx="284">
                  <c:v>0.89894300000000005</c:v>
                </c:pt>
                <c:pt idx="285">
                  <c:v>0.89894700000000005</c:v>
                </c:pt>
                <c:pt idx="286">
                  <c:v>0.8989819999999995</c:v>
                </c:pt>
                <c:pt idx="287">
                  <c:v>0.89898400000000001</c:v>
                </c:pt>
                <c:pt idx="288">
                  <c:v>0.89903299999999942</c:v>
                </c:pt>
                <c:pt idx="289">
                  <c:v>0.89907400000000004</c:v>
                </c:pt>
                <c:pt idx="290">
                  <c:v>0.89908500000000002</c:v>
                </c:pt>
                <c:pt idx="291">
                  <c:v>0.899092</c:v>
                </c:pt>
                <c:pt idx="292">
                  <c:v>0.89909300000000003</c:v>
                </c:pt>
                <c:pt idx="293">
                  <c:v>0.89909499999999998</c:v>
                </c:pt>
                <c:pt idx="294">
                  <c:v>0.89909700000000004</c:v>
                </c:pt>
                <c:pt idx="295">
                  <c:v>0.89909799999999951</c:v>
                </c:pt>
                <c:pt idx="296">
                  <c:v>0.89910000000000001</c:v>
                </c:pt>
                <c:pt idx="297">
                  <c:v>0.89910199999999996</c:v>
                </c:pt>
                <c:pt idx="298">
                  <c:v>0.89910299999999943</c:v>
                </c:pt>
                <c:pt idx="299">
                  <c:v>0.89910599999999996</c:v>
                </c:pt>
                <c:pt idx="300">
                  <c:v>0.89910699999999955</c:v>
                </c:pt>
                <c:pt idx="301">
                  <c:v>0.89910800000000002</c:v>
                </c:pt>
                <c:pt idx="302">
                  <c:v>0.89911199999999958</c:v>
                </c:pt>
                <c:pt idx="303">
                  <c:v>0.89911299999999938</c:v>
                </c:pt>
                <c:pt idx="304">
                  <c:v>0.89911799999999942</c:v>
                </c:pt>
                <c:pt idx="305">
                  <c:v>0.8991209999999995</c:v>
                </c:pt>
                <c:pt idx="306">
                  <c:v>0.89912300000000001</c:v>
                </c:pt>
                <c:pt idx="307">
                  <c:v>0.89912400000000003</c:v>
                </c:pt>
                <c:pt idx="308">
                  <c:v>0.89912599999999998</c:v>
                </c:pt>
                <c:pt idx="309">
                  <c:v>0.89912999999999998</c:v>
                </c:pt>
                <c:pt idx="310">
                  <c:v>0.89913399999999954</c:v>
                </c:pt>
                <c:pt idx="311">
                  <c:v>0.8991359999999996</c:v>
                </c:pt>
                <c:pt idx="312">
                  <c:v>0.899142</c:v>
                </c:pt>
                <c:pt idx="313">
                  <c:v>0.89915100000000003</c:v>
                </c:pt>
                <c:pt idx="314">
                  <c:v>0.89915299999999942</c:v>
                </c:pt>
                <c:pt idx="315">
                  <c:v>0.89915900000000004</c:v>
                </c:pt>
                <c:pt idx="316">
                  <c:v>0.89916299999999938</c:v>
                </c:pt>
                <c:pt idx="317">
                  <c:v>0.8991639999999993</c:v>
                </c:pt>
                <c:pt idx="318">
                  <c:v>0.89917100000000005</c:v>
                </c:pt>
                <c:pt idx="319">
                  <c:v>0.89917199999999997</c:v>
                </c:pt>
                <c:pt idx="320">
                  <c:v>0.89917800000000003</c:v>
                </c:pt>
                <c:pt idx="321">
                  <c:v>0.89917899999999951</c:v>
                </c:pt>
                <c:pt idx="322">
                  <c:v>0.89917999999999998</c:v>
                </c:pt>
                <c:pt idx="323">
                  <c:v>0.89918100000000001</c:v>
                </c:pt>
                <c:pt idx="324">
                  <c:v>0.89918199999999959</c:v>
                </c:pt>
                <c:pt idx="325">
                  <c:v>0.89918500000000001</c:v>
                </c:pt>
                <c:pt idx="326">
                  <c:v>0.89918699999999929</c:v>
                </c:pt>
                <c:pt idx="327">
                  <c:v>0.89919800000000005</c:v>
                </c:pt>
                <c:pt idx="328">
                  <c:v>0.89920100000000003</c:v>
                </c:pt>
                <c:pt idx="329">
                  <c:v>0.8992019999999995</c:v>
                </c:pt>
                <c:pt idx="330">
                  <c:v>0.89920299999999942</c:v>
                </c:pt>
                <c:pt idx="331">
                  <c:v>0.899204</c:v>
                </c:pt>
                <c:pt idx="332">
                  <c:v>0.89920599999999951</c:v>
                </c:pt>
                <c:pt idx="333">
                  <c:v>0.89920999999999951</c:v>
                </c:pt>
                <c:pt idx="334">
                  <c:v>0.89921099999999943</c:v>
                </c:pt>
                <c:pt idx="335">
                  <c:v>0.8992289999999995</c:v>
                </c:pt>
                <c:pt idx="336">
                  <c:v>0.899231</c:v>
                </c:pt>
                <c:pt idx="337">
                  <c:v>0.89924199999999999</c:v>
                </c:pt>
                <c:pt idx="338">
                  <c:v>0.89924300000000001</c:v>
                </c:pt>
                <c:pt idx="339">
                  <c:v>0.89924700000000002</c:v>
                </c:pt>
                <c:pt idx="340">
                  <c:v>0.89924800000000005</c:v>
                </c:pt>
                <c:pt idx="341">
                  <c:v>0.8993599999999996</c:v>
                </c:pt>
                <c:pt idx="342">
                  <c:v>0.89936199999999955</c:v>
                </c:pt>
                <c:pt idx="343">
                  <c:v>0.8993989999999995</c:v>
                </c:pt>
                <c:pt idx="344">
                  <c:v>0.89939999999999998</c:v>
                </c:pt>
                <c:pt idx="345">
                  <c:v>0.89946599999999943</c:v>
                </c:pt>
                <c:pt idx="346">
                  <c:v>0.89946699999999935</c:v>
                </c:pt>
                <c:pt idx="347">
                  <c:v>0.89948399999999928</c:v>
                </c:pt>
                <c:pt idx="348">
                  <c:v>0.89949500000000004</c:v>
                </c:pt>
                <c:pt idx="349">
                  <c:v>0.89949599999999996</c:v>
                </c:pt>
                <c:pt idx="350">
                  <c:v>0.89950599999999958</c:v>
                </c:pt>
                <c:pt idx="351">
                  <c:v>0.89954299999999943</c:v>
                </c:pt>
                <c:pt idx="352">
                  <c:v>0.89954400000000001</c:v>
                </c:pt>
                <c:pt idx="353">
                  <c:v>0.89954500000000004</c:v>
                </c:pt>
                <c:pt idx="354">
                  <c:v>0.89954599999999996</c:v>
                </c:pt>
                <c:pt idx="355">
                  <c:v>0.89954800000000001</c:v>
                </c:pt>
                <c:pt idx="356">
                  <c:v>0.8995539999999993</c:v>
                </c:pt>
                <c:pt idx="357">
                  <c:v>0.89955499999999955</c:v>
                </c:pt>
                <c:pt idx="358">
                  <c:v>0.89955699999999938</c:v>
                </c:pt>
                <c:pt idx="359">
                  <c:v>0.89955799999999941</c:v>
                </c:pt>
                <c:pt idx="360">
                  <c:v>0.89956100000000006</c:v>
                </c:pt>
                <c:pt idx="361">
                  <c:v>0.89956199999999942</c:v>
                </c:pt>
                <c:pt idx="362">
                  <c:v>0.89956299999999922</c:v>
                </c:pt>
                <c:pt idx="363">
                  <c:v>0.89956399999999936</c:v>
                </c:pt>
                <c:pt idx="364">
                  <c:v>0.89956499999999928</c:v>
                </c:pt>
                <c:pt idx="365">
                  <c:v>0.89956599999999942</c:v>
                </c:pt>
                <c:pt idx="366">
                  <c:v>0.89956699999999923</c:v>
                </c:pt>
                <c:pt idx="367">
                  <c:v>0.8995759999999996</c:v>
                </c:pt>
                <c:pt idx="368">
                  <c:v>0.89957699999999929</c:v>
                </c:pt>
                <c:pt idx="369">
                  <c:v>0.89957900000000002</c:v>
                </c:pt>
                <c:pt idx="370">
                  <c:v>0.89958699999999936</c:v>
                </c:pt>
                <c:pt idx="371">
                  <c:v>0.89958799999999939</c:v>
                </c:pt>
                <c:pt idx="372">
                  <c:v>0.89959100000000003</c:v>
                </c:pt>
                <c:pt idx="373">
                  <c:v>0.8995919999999995</c:v>
                </c:pt>
                <c:pt idx="374">
                  <c:v>0.899594</c:v>
                </c:pt>
                <c:pt idx="375">
                  <c:v>0.89959699999999942</c:v>
                </c:pt>
                <c:pt idx="376">
                  <c:v>0.89959800000000001</c:v>
                </c:pt>
                <c:pt idx="377">
                  <c:v>0.89959900000000004</c:v>
                </c:pt>
                <c:pt idx="378">
                  <c:v>0.89960099999999998</c:v>
                </c:pt>
                <c:pt idx="379">
                  <c:v>0.89960200000000001</c:v>
                </c:pt>
                <c:pt idx="380">
                  <c:v>0.89960300000000004</c:v>
                </c:pt>
                <c:pt idx="381">
                  <c:v>0.89960399999999996</c:v>
                </c:pt>
                <c:pt idx="382">
                  <c:v>0.89960499999999999</c:v>
                </c:pt>
                <c:pt idx="383">
                  <c:v>0.89960600000000002</c:v>
                </c:pt>
                <c:pt idx="384">
                  <c:v>0.89960700000000005</c:v>
                </c:pt>
                <c:pt idx="385">
                  <c:v>0.89960799999999996</c:v>
                </c:pt>
                <c:pt idx="386">
                  <c:v>0.89960899999999999</c:v>
                </c:pt>
                <c:pt idx="387">
                  <c:v>0.89961100000000005</c:v>
                </c:pt>
                <c:pt idx="388">
                  <c:v>0.899613</c:v>
                </c:pt>
                <c:pt idx="389">
                  <c:v>0.89961400000000002</c:v>
                </c:pt>
                <c:pt idx="390">
                  <c:v>0.89967100000000044</c:v>
                </c:pt>
                <c:pt idx="391">
                  <c:v>0.89968199999999998</c:v>
                </c:pt>
                <c:pt idx="392">
                  <c:v>0.89968499999999996</c:v>
                </c:pt>
                <c:pt idx="393">
                  <c:v>0.89968700000000001</c:v>
                </c:pt>
                <c:pt idx="394">
                  <c:v>0.89968899999999996</c:v>
                </c:pt>
                <c:pt idx="395">
                  <c:v>0.89968999999999999</c:v>
                </c:pt>
                <c:pt idx="396">
                  <c:v>0.89969100000000046</c:v>
                </c:pt>
                <c:pt idx="397">
                  <c:v>0.89969399999999999</c:v>
                </c:pt>
                <c:pt idx="398">
                  <c:v>0.89969600000000005</c:v>
                </c:pt>
                <c:pt idx="399">
                  <c:v>0.89969900000000058</c:v>
                </c:pt>
                <c:pt idx="400">
                  <c:v>0.8997000000000005</c:v>
                </c:pt>
                <c:pt idx="401">
                  <c:v>0.89976500000000004</c:v>
                </c:pt>
                <c:pt idx="402">
                  <c:v>0.89976599999999951</c:v>
                </c:pt>
                <c:pt idx="403">
                  <c:v>0.89976800000000001</c:v>
                </c:pt>
                <c:pt idx="404">
                  <c:v>0.89978199999999997</c:v>
                </c:pt>
                <c:pt idx="405">
                  <c:v>0.89979799999999999</c:v>
                </c:pt>
                <c:pt idx="406">
                  <c:v>0.89979900000000046</c:v>
                </c:pt>
                <c:pt idx="407">
                  <c:v>0.89980000000000004</c:v>
                </c:pt>
                <c:pt idx="408">
                  <c:v>0.89980099999999996</c:v>
                </c:pt>
                <c:pt idx="409">
                  <c:v>0.89980199999999999</c:v>
                </c:pt>
                <c:pt idx="410">
                  <c:v>0.89980300000000002</c:v>
                </c:pt>
                <c:pt idx="411">
                  <c:v>0.89989100000000044</c:v>
                </c:pt>
                <c:pt idx="412">
                  <c:v>0.89989300000000005</c:v>
                </c:pt>
                <c:pt idx="413">
                  <c:v>0.89990099999999951</c:v>
                </c:pt>
                <c:pt idx="414">
                  <c:v>0.89990199999999998</c:v>
                </c:pt>
                <c:pt idx="415">
                  <c:v>0.89990300000000001</c:v>
                </c:pt>
                <c:pt idx="416">
                  <c:v>0.89990400000000004</c:v>
                </c:pt>
                <c:pt idx="417">
                  <c:v>0.89990499999999951</c:v>
                </c:pt>
                <c:pt idx="418">
                  <c:v>0.89990599999999998</c:v>
                </c:pt>
                <c:pt idx="419">
                  <c:v>0.89996299999999929</c:v>
                </c:pt>
                <c:pt idx="420">
                  <c:v>0.89996500000000001</c:v>
                </c:pt>
                <c:pt idx="421">
                  <c:v>0.8999659999999996</c:v>
                </c:pt>
                <c:pt idx="422">
                  <c:v>0.8999669999999993</c:v>
                </c:pt>
                <c:pt idx="423">
                  <c:v>0.89996799999999955</c:v>
                </c:pt>
                <c:pt idx="424">
                  <c:v>0.89997400000000005</c:v>
                </c:pt>
                <c:pt idx="425">
                  <c:v>0.899976</c:v>
                </c:pt>
                <c:pt idx="426">
                  <c:v>0.89997700000000003</c:v>
                </c:pt>
                <c:pt idx="427">
                  <c:v>0.89997899999999997</c:v>
                </c:pt>
                <c:pt idx="428">
                  <c:v>0.89998100000000003</c:v>
                </c:pt>
                <c:pt idx="429">
                  <c:v>0.89999499999999999</c:v>
                </c:pt>
                <c:pt idx="430">
                  <c:v>0.89999600000000002</c:v>
                </c:pt>
                <c:pt idx="431">
                  <c:v>0.9</c:v>
                </c:pt>
              </c:numCache>
            </c:numRef>
          </c:cat>
          <c:val>
            <c:numRef>
              <c:f>'32nm'!$H$8:$H$439</c:f>
              <c:numCache>
                <c:formatCode>General</c:formatCode>
                <c:ptCount val="432"/>
                <c:pt idx="1">
                  <c:v>96</c:v>
                </c:pt>
                <c:pt idx="2">
                  <c:v>13</c:v>
                </c:pt>
                <c:pt idx="3">
                  <c:v>69</c:v>
                </c:pt>
                <c:pt idx="4">
                  <c:v>8</c:v>
                </c:pt>
                <c:pt idx="5">
                  <c:v>6</c:v>
                </c:pt>
                <c:pt idx="6">
                  <c:v>8</c:v>
                </c:pt>
                <c:pt idx="7">
                  <c:v>12</c:v>
                </c:pt>
                <c:pt idx="8">
                  <c:v>2</c:v>
                </c:pt>
                <c:pt idx="9">
                  <c:v>1</c:v>
                </c:pt>
                <c:pt idx="10">
                  <c:v>4</c:v>
                </c:pt>
                <c:pt idx="11">
                  <c:v>2</c:v>
                </c:pt>
                <c:pt idx="12">
                  <c:v>2</c:v>
                </c:pt>
                <c:pt idx="13">
                  <c:v>14</c:v>
                </c:pt>
                <c:pt idx="14">
                  <c:v>3</c:v>
                </c:pt>
                <c:pt idx="15">
                  <c:v>3</c:v>
                </c:pt>
                <c:pt idx="16">
                  <c:v>1</c:v>
                </c:pt>
                <c:pt idx="17">
                  <c:v>6</c:v>
                </c:pt>
                <c:pt idx="18">
                  <c:v>2</c:v>
                </c:pt>
                <c:pt idx="19">
                  <c:v>1</c:v>
                </c:pt>
                <c:pt idx="20">
                  <c:v>2</c:v>
                </c:pt>
                <c:pt idx="21">
                  <c:v>2</c:v>
                </c:pt>
                <c:pt idx="22">
                  <c:v>1</c:v>
                </c:pt>
                <c:pt idx="23">
                  <c:v>4</c:v>
                </c:pt>
                <c:pt idx="24">
                  <c:v>15</c:v>
                </c:pt>
                <c:pt idx="25">
                  <c:v>49</c:v>
                </c:pt>
                <c:pt idx="26">
                  <c:v>7</c:v>
                </c:pt>
                <c:pt idx="27">
                  <c:v>19</c:v>
                </c:pt>
                <c:pt idx="28">
                  <c:v>11</c:v>
                </c:pt>
                <c:pt idx="29">
                  <c:v>2</c:v>
                </c:pt>
                <c:pt idx="30">
                  <c:v>3</c:v>
                </c:pt>
                <c:pt idx="31">
                  <c:v>1</c:v>
                </c:pt>
                <c:pt idx="32">
                  <c:v>7</c:v>
                </c:pt>
                <c:pt idx="33">
                  <c:v>3</c:v>
                </c:pt>
                <c:pt idx="34">
                  <c:v>6</c:v>
                </c:pt>
                <c:pt idx="35">
                  <c:v>1</c:v>
                </c:pt>
                <c:pt idx="36">
                  <c:v>7</c:v>
                </c:pt>
                <c:pt idx="37">
                  <c:v>1</c:v>
                </c:pt>
                <c:pt idx="38">
                  <c:v>7</c:v>
                </c:pt>
                <c:pt idx="39">
                  <c:v>16</c:v>
                </c:pt>
                <c:pt idx="40">
                  <c:v>41</c:v>
                </c:pt>
                <c:pt idx="41">
                  <c:v>42</c:v>
                </c:pt>
                <c:pt idx="42">
                  <c:v>13</c:v>
                </c:pt>
                <c:pt idx="43">
                  <c:v>15</c:v>
                </c:pt>
                <c:pt idx="44">
                  <c:v>1</c:v>
                </c:pt>
                <c:pt idx="45">
                  <c:v>1</c:v>
                </c:pt>
                <c:pt idx="46">
                  <c:v>4</c:v>
                </c:pt>
                <c:pt idx="47">
                  <c:v>1</c:v>
                </c:pt>
                <c:pt idx="48">
                  <c:v>4</c:v>
                </c:pt>
                <c:pt idx="49">
                  <c:v>4</c:v>
                </c:pt>
                <c:pt idx="50">
                  <c:v>8</c:v>
                </c:pt>
                <c:pt idx="51">
                  <c:v>5</c:v>
                </c:pt>
                <c:pt idx="52">
                  <c:v>3</c:v>
                </c:pt>
                <c:pt idx="53">
                  <c:v>6</c:v>
                </c:pt>
                <c:pt idx="54">
                  <c:v>6</c:v>
                </c:pt>
                <c:pt idx="55">
                  <c:v>2</c:v>
                </c:pt>
                <c:pt idx="56">
                  <c:v>7</c:v>
                </c:pt>
                <c:pt idx="57">
                  <c:v>2</c:v>
                </c:pt>
                <c:pt idx="58">
                  <c:v>4</c:v>
                </c:pt>
                <c:pt idx="59">
                  <c:v>15</c:v>
                </c:pt>
                <c:pt idx="60">
                  <c:v>9</c:v>
                </c:pt>
                <c:pt idx="61">
                  <c:v>5</c:v>
                </c:pt>
                <c:pt idx="62">
                  <c:v>2</c:v>
                </c:pt>
                <c:pt idx="63">
                  <c:v>2</c:v>
                </c:pt>
                <c:pt idx="64">
                  <c:v>18</c:v>
                </c:pt>
                <c:pt idx="65">
                  <c:v>14</c:v>
                </c:pt>
                <c:pt idx="66">
                  <c:v>4</c:v>
                </c:pt>
                <c:pt idx="67">
                  <c:v>4</c:v>
                </c:pt>
                <c:pt idx="68">
                  <c:v>2</c:v>
                </c:pt>
                <c:pt idx="69">
                  <c:v>2</c:v>
                </c:pt>
                <c:pt idx="70">
                  <c:v>2</c:v>
                </c:pt>
                <c:pt idx="71">
                  <c:v>3</c:v>
                </c:pt>
                <c:pt idx="72">
                  <c:v>1</c:v>
                </c:pt>
                <c:pt idx="73">
                  <c:v>1</c:v>
                </c:pt>
                <c:pt idx="74">
                  <c:v>2</c:v>
                </c:pt>
                <c:pt idx="75">
                  <c:v>2</c:v>
                </c:pt>
                <c:pt idx="76">
                  <c:v>3</c:v>
                </c:pt>
                <c:pt idx="77">
                  <c:v>2</c:v>
                </c:pt>
                <c:pt idx="78">
                  <c:v>5</c:v>
                </c:pt>
                <c:pt idx="79">
                  <c:v>5</c:v>
                </c:pt>
                <c:pt idx="80">
                  <c:v>6</c:v>
                </c:pt>
                <c:pt idx="81">
                  <c:v>14</c:v>
                </c:pt>
                <c:pt idx="82">
                  <c:v>8</c:v>
                </c:pt>
                <c:pt idx="83">
                  <c:v>7</c:v>
                </c:pt>
                <c:pt idx="84">
                  <c:v>17</c:v>
                </c:pt>
                <c:pt idx="85">
                  <c:v>20</c:v>
                </c:pt>
                <c:pt idx="86">
                  <c:v>79</c:v>
                </c:pt>
                <c:pt idx="87">
                  <c:v>13</c:v>
                </c:pt>
                <c:pt idx="88">
                  <c:v>2</c:v>
                </c:pt>
                <c:pt idx="89">
                  <c:v>4</c:v>
                </c:pt>
                <c:pt idx="90">
                  <c:v>2</c:v>
                </c:pt>
                <c:pt idx="91">
                  <c:v>3</c:v>
                </c:pt>
                <c:pt idx="92">
                  <c:v>9</c:v>
                </c:pt>
                <c:pt idx="93">
                  <c:v>2</c:v>
                </c:pt>
                <c:pt idx="94">
                  <c:v>9</c:v>
                </c:pt>
                <c:pt idx="95">
                  <c:v>1</c:v>
                </c:pt>
                <c:pt idx="96">
                  <c:v>4</c:v>
                </c:pt>
                <c:pt idx="97">
                  <c:v>6</c:v>
                </c:pt>
                <c:pt idx="98">
                  <c:v>4</c:v>
                </c:pt>
                <c:pt idx="99">
                  <c:v>13</c:v>
                </c:pt>
                <c:pt idx="100">
                  <c:v>15</c:v>
                </c:pt>
                <c:pt idx="101">
                  <c:v>1</c:v>
                </c:pt>
                <c:pt idx="102">
                  <c:v>1</c:v>
                </c:pt>
                <c:pt idx="103">
                  <c:v>31</c:v>
                </c:pt>
                <c:pt idx="104">
                  <c:v>26</c:v>
                </c:pt>
                <c:pt idx="105">
                  <c:v>4</c:v>
                </c:pt>
                <c:pt idx="106">
                  <c:v>20</c:v>
                </c:pt>
                <c:pt idx="107">
                  <c:v>6</c:v>
                </c:pt>
                <c:pt idx="108">
                  <c:v>12</c:v>
                </c:pt>
                <c:pt idx="109">
                  <c:v>1</c:v>
                </c:pt>
                <c:pt idx="110">
                  <c:v>1</c:v>
                </c:pt>
                <c:pt idx="111">
                  <c:v>1</c:v>
                </c:pt>
                <c:pt idx="112">
                  <c:v>1</c:v>
                </c:pt>
                <c:pt idx="113">
                  <c:v>1</c:v>
                </c:pt>
                <c:pt idx="114">
                  <c:v>3</c:v>
                </c:pt>
                <c:pt idx="115">
                  <c:v>10</c:v>
                </c:pt>
                <c:pt idx="116">
                  <c:v>3</c:v>
                </c:pt>
                <c:pt idx="117">
                  <c:v>4</c:v>
                </c:pt>
                <c:pt idx="118">
                  <c:v>3</c:v>
                </c:pt>
                <c:pt idx="119">
                  <c:v>6</c:v>
                </c:pt>
                <c:pt idx="120">
                  <c:v>6</c:v>
                </c:pt>
                <c:pt idx="121">
                  <c:v>3</c:v>
                </c:pt>
                <c:pt idx="122">
                  <c:v>7</c:v>
                </c:pt>
                <c:pt idx="123">
                  <c:v>7</c:v>
                </c:pt>
                <c:pt idx="124">
                  <c:v>19</c:v>
                </c:pt>
                <c:pt idx="125">
                  <c:v>1</c:v>
                </c:pt>
                <c:pt idx="126">
                  <c:v>4</c:v>
                </c:pt>
                <c:pt idx="127">
                  <c:v>5</c:v>
                </c:pt>
                <c:pt idx="128">
                  <c:v>2</c:v>
                </c:pt>
                <c:pt idx="129">
                  <c:v>4</c:v>
                </c:pt>
                <c:pt idx="130">
                  <c:v>11</c:v>
                </c:pt>
                <c:pt idx="131">
                  <c:v>13</c:v>
                </c:pt>
                <c:pt idx="132">
                  <c:v>30</c:v>
                </c:pt>
                <c:pt idx="133">
                  <c:v>1</c:v>
                </c:pt>
                <c:pt idx="134">
                  <c:v>3</c:v>
                </c:pt>
                <c:pt idx="135">
                  <c:v>14</c:v>
                </c:pt>
                <c:pt idx="136">
                  <c:v>15</c:v>
                </c:pt>
                <c:pt idx="137">
                  <c:v>12</c:v>
                </c:pt>
                <c:pt idx="138">
                  <c:v>6</c:v>
                </c:pt>
                <c:pt idx="139">
                  <c:v>18</c:v>
                </c:pt>
                <c:pt idx="140">
                  <c:v>6</c:v>
                </c:pt>
                <c:pt idx="141">
                  <c:v>6</c:v>
                </c:pt>
                <c:pt idx="142">
                  <c:v>3</c:v>
                </c:pt>
                <c:pt idx="143">
                  <c:v>3</c:v>
                </c:pt>
                <c:pt idx="144">
                  <c:v>7</c:v>
                </c:pt>
                <c:pt idx="145">
                  <c:v>2</c:v>
                </c:pt>
                <c:pt idx="146">
                  <c:v>2</c:v>
                </c:pt>
                <c:pt idx="147">
                  <c:v>17</c:v>
                </c:pt>
                <c:pt idx="148">
                  <c:v>2</c:v>
                </c:pt>
                <c:pt idx="149">
                  <c:v>7</c:v>
                </c:pt>
                <c:pt idx="150">
                  <c:v>8</c:v>
                </c:pt>
                <c:pt idx="151">
                  <c:v>4</c:v>
                </c:pt>
                <c:pt idx="152">
                  <c:v>2</c:v>
                </c:pt>
                <c:pt idx="153">
                  <c:v>6</c:v>
                </c:pt>
                <c:pt idx="154">
                  <c:v>7</c:v>
                </c:pt>
                <c:pt idx="155">
                  <c:v>1</c:v>
                </c:pt>
                <c:pt idx="156">
                  <c:v>1</c:v>
                </c:pt>
                <c:pt idx="157">
                  <c:v>1</c:v>
                </c:pt>
                <c:pt idx="158">
                  <c:v>1</c:v>
                </c:pt>
                <c:pt idx="159">
                  <c:v>1</c:v>
                </c:pt>
                <c:pt idx="160">
                  <c:v>1</c:v>
                </c:pt>
                <c:pt idx="161">
                  <c:v>1</c:v>
                </c:pt>
                <c:pt idx="162">
                  <c:v>1</c:v>
                </c:pt>
                <c:pt idx="163">
                  <c:v>2</c:v>
                </c:pt>
                <c:pt idx="164">
                  <c:v>3</c:v>
                </c:pt>
                <c:pt idx="165">
                  <c:v>2</c:v>
                </c:pt>
                <c:pt idx="166">
                  <c:v>2</c:v>
                </c:pt>
                <c:pt idx="167">
                  <c:v>1</c:v>
                </c:pt>
                <c:pt idx="168">
                  <c:v>5</c:v>
                </c:pt>
                <c:pt idx="169">
                  <c:v>2</c:v>
                </c:pt>
                <c:pt idx="170">
                  <c:v>2</c:v>
                </c:pt>
                <c:pt idx="171">
                  <c:v>5</c:v>
                </c:pt>
                <c:pt idx="172">
                  <c:v>1</c:v>
                </c:pt>
                <c:pt idx="173">
                  <c:v>4</c:v>
                </c:pt>
                <c:pt idx="174">
                  <c:v>8</c:v>
                </c:pt>
                <c:pt idx="175">
                  <c:v>1</c:v>
                </c:pt>
                <c:pt idx="176">
                  <c:v>1</c:v>
                </c:pt>
                <c:pt idx="177">
                  <c:v>4</c:v>
                </c:pt>
                <c:pt idx="178">
                  <c:v>6</c:v>
                </c:pt>
                <c:pt idx="179">
                  <c:v>2</c:v>
                </c:pt>
                <c:pt idx="180">
                  <c:v>1</c:v>
                </c:pt>
                <c:pt idx="181">
                  <c:v>1</c:v>
                </c:pt>
                <c:pt idx="182">
                  <c:v>1</c:v>
                </c:pt>
                <c:pt idx="183">
                  <c:v>3</c:v>
                </c:pt>
                <c:pt idx="184">
                  <c:v>1</c:v>
                </c:pt>
                <c:pt idx="185">
                  <c:v>1</c:v>
                </c:pt>
                <c:pt idx="186">
                  <c:v>1</c:v>
                </c:pt>
                <c:pt idx="187">
                  <c:v>1</c:v>
                </c:pt>
                <c:pt idx="188">
                  <c:v>1</c:v>
                </c:pt>
                <c:pt idx="189">
                  <c:v>5</c:v>
                </c:pt>
                <c:pt idx="190">
                  <c:v>2</c:v>
                </c:pt>
                <c:pt idx="191">
                  <c:v>2</c:v>
                </c:pt>
                <c:pt idx="192">
                  <c:v>10</c:v>
                </c:pt>
                <c:pt idx="193">
                  <c:v>1</c:v>
                </c:pt>
                <c:pt idx="194">
                  <c:v>3</c:v>
                </c:pt>
                <c:pt idx="195">
                  <c:v>1</c:v>
                </c:pt>
                <c:pt idx="196">
                  <c:v>4</c:v>
                </c:pt>
                <c:pt idx="197">
                  <c:v>2</c:v>
                </c:pt>
                <c:pt idx="198">
                  <c:v>1</c:v>
                </c:pt>
                <c:pt idx="199">
                  <c:v>1</c:v>
                </c:pt>
                <c:pt idx="200">
                  <c:v>1</c:v>
                </c:pt>
                <c:pt idx="201">
                  <c:v>1</c:v>
                </c:pt>
                <c:pt idx="202">
                  <c:v>2</c:v>
                </c:pt>
                <c:pt idx="203">
                  <c:v>2</c:v>
                </c:pt>
                <c:pt idx="204">
                  <c:v>1</c:v>
                </c:pt>
                <c:pt idx="205">
                  <c:v>6</c:v>
                </c:pt>
                <c:pt idx="206">
                  <c:v>3</c:v>
                </c:pt>
                <c:pt idx="207">
                  <c:v>3</c:v>
                </c:pt>
                <c:pt idx="208">
                  <c:v>6</c:v>
                </c:pt>
                <c:pt idx="209">
                  <c:v>6</c:v>
                </c:pt>
                <c:pt idx="210">
                  <c:v>1</c:v>
                </c:pt>
                <c:pt idx="211">
                  <c:v>1</c:v>
                </c:pt>
                <c:pt idx="212">
                  <c:v>1</c:v>
                </c:pt>
                <c:pt idx="213">
                  <c:v>1</c:v>
                </c:pt>
                <c:pt idx="214">
                  <c:v>1</c:v>
                </c:pt>
                <c:pt idx="215">
                  <c:v>3</c:v>
                </c:pt>
                <c:pt idx="216">
                  <c:v>1</c:v>
                </c:pt>
                <c:pt idx="217">
                  <c:v>2</c:v>
                </c:pt>
                <c:pt idx="218">
                  <c:v>3</c:v>
                </c:pt>
                <c:pt idx="219">
                  <c:v>3</c:v>
                </c:pt>
                <c:pt idx="220">
                  <c:v>1</c:v>
                </c:pt>
                <c:pt idx="221">
                  <c:v>5</c:v>
                </c:pt>
                <c:pt idx="222">
                  <c:v>7</c:v>
                </c:pt>
                <c:pt idx="223">
                  <c:v>7</c:v>
                </c:pt>
                <c:pt idx="224">
                  <c:v>2</c:v>
                </c:pt>
                <c:pt idx="225">
                  <c:v>1</c:v>
                </c:pt>
                <c:pt idx="226">
                  <c:v>2</c:v>
                </c:pt>
                <c:pt idx="227">
                  <c:v>2</c:v>
                </c:pt>
                <c:pt idx="228">
                  <c:v>1</c:v>
                </c:pt>
                <c:pt idx="229">
                  <c:v>1</c:v>
                </c:pt>
                <c:pt idx="230">
                  <c:v>2</c:v>
                </c:pt>
                <c:pt idx="231">
                  <c:v>2</c:v>
                </c:pt>
                <c:pt idx="232">
                  <c:v>1</c:v>
                </c:pt>
                <c:pt idx="233">
                  <c:v>2</c:v>
                </c:pt>
                <c:pt idx="234">
                  <c:v>1</c:v>
                </c:pt>
                <c:pt idx="235">
                  <c:v>9</c:v>
                </c:pt>
                <c:pt idx="236">
                  <c:v>1</c:v>
                </c:pt>
                <c:pt idx="237">
                  <c:v>1</c:v>
                </c:pt>
                <c:pt idx="238">
                  <c:v>1</c:v>
                </c:pt>
                <c:pt idx="239">
                  <c:v>2</c:v>
                </c:pt>
                <c:pt idx="240">
                  <c:v>6</c:v>
                </c:pt>
                <c:pt idx="241">
                  <c:v>1</c:v>
                </c:pt>
                <c:pt idx="242">
                  <c:v>2</c:v>
                </c:pt>
                <c:pt idx="243">
                  <c:v>2</c:v>
                </c:pt>
                <c:pt idx="244">
                  <c:v>1</c:v>
                </c:pt>
                <c:pt idx="245">
                  <c:v>6</c:v>
                </c:pt>
                <c:pt idx="246">
                  <c:v>1</c:v>
                </c:pt>
                <c:pt idx="247">
                  <c:v>1</c:v>
                </c:pt>
                <c:pt idx="248">
                  <c:v>1</c:v>
                </c:pt>
                <c:pt idx="249">
                  <c:v>2</c:v>
                </c:pt>
                <c:pt idx="250">
                  <c:v>1</c:v>
                </c:pt>
                <c:pt idx="251">
                  <c:v>1</c:v>
                </c:pt>
                <c:pt idx="252">
                  <c:v>8</c:v>
                </c:pt>
                <c:pt idx="253">
                  <c:v>1</c:v>
                </c:pt>
                <c:pt idx="254">
                  <c:v>4</c:v>
                </c:pt>
                <c:pt idx="255">
                  <c:v>3</c:v>
                </c:pt>
                <c:pt idx="256">
                  <c:v>2</c:v>
                </c:pt>
                <c:pt idx="257">
                  <c:v>3</c:v>
                </c:pt>
                <c:pt idx="258">
                  <c:v>2</c:v>
                </c:pt>
                <c:pt idx="259">
                  <c:v>1</c:v>
                </c:pt>
                <c:pt idx="260">
                  <c:v>1</c:v>
                </c:pt>
                <c:pt idx="261">
                  <c:v>3</c:v>
                </c:pt>
                <c:pt idx="262">
                  <c:v>2</c:v>
                </c:pt>
                <c:pt idx="263">
                  <c:v>2</c:v>
                </c:pt>
                <c:pt idx="264">
                  <c:v>1</c:v>
                </c:pt>
                <c:pt idx="265">
                  <c:v>1</c:v>
                </c:pt>
                <c:pt idx="266">
                  <c:v>1</c:v>
                </c:pt>
                <c:pt idx="267">
                  <c:v>1</c:v>
                </c:pt>
                <c:pt idx="268">
                  <c:v>1</c:v>
                </c:pt>
                <c:pt idx="269">
                  <c:v>2</c:v>
                </c:pt>
                <c:pt idx="270">
                  <c:v>3</c:v>
                </c:pt>
                <c:pt idx="271">
                  <c:v>3</c:v>
                </c:pt>
                <c:pt idx="272">
                  <c:v>1</c:v>
                </c:pt>
                <c:pt idx="273">
                  <c:v>1</c:v>
                </c:pt>
                <c:pt idx="274">
                  <c:v>2</c:v>
                </c:pt>
                <c:pt idx="275">
                  <c:v>1</c:v>
                </c:pt>
                <c:pt idx="276">
                  <c:v>1</c:v>
                </c:pt>
                <c:pt idx="277">
                  <c:v>3</c:v>
                </c:pt>
                <c:pt idx="278">
                  <c:v>6</c:v>
                </c:pt>
                <c:pt idx="279">
                  <c:v>5</c:v>
                </c:pt>
                <c:pt idx="280">
                  <c:v>1</c:v>
                </c:pt>
                <c:pt idx="281">
                  <c:v>2</c:v>
                </c:pt>
                <c:pt idx="282">
                  <c:v>4</c:v>
                </c:pt>
                <c:pt idx="283">
                  <c:v>5</c:v>
                </c:pt>
                <c:pt idx="284">
                  <c:v>7</c:v>
                </c:pt>
                <c:pt idx="285">
                  <c:v>11</c:v>
                </c:pt>
                <c:pt idx="286">
                  <c:v>7</c:v>
                </c:pt>
                <c:pt idx="287">
                  <c:v>7</c:v>
                </c:pt>
                <c:pt idx="288">
                  <c:v>4</c:v>
                </c:pt>
                <c:pt idx="289">
                  <c:v>6</c:v>
                </c:pt>
                <c:pt idx="290">
                  <c:v>2</c:v>
                </c:pt>
                <c:pt idx="291">
                  <c:v>3</c:v>
                </c:pt>
                <c:pt idx="292">
                  <c:v>6</c:v>
                </c:pt>
                <c:pt idx="293">
                  <c:v>8</c:v>
                </c:pt>
                <c:pt idx="294">
                  <c:v>6</c:v>
                </c:pt>
                <c:pt idx="295">
                  <c:v>3</c:v>
                </c:pt>
                <c:pt idx="296">
                  <c:v>18</c:v>
                </c:pt>
                <c:pt idx="297">
                  <c:v>4</c:v>
                </c:pt>
                <c:pt idx="298">
                  <c:v>2</c:v>
                </c:pt>
                <c:pt idx="299">
                  <c:v>7</c:v>
                </c:pt>
                <c:pt idx="300">
                  <c:v>6</c:v>
                </c:pt>
                <c:pt idx="301">
                  <c:v>6</c:v>
                </c:pt>
                <c:pt idx="302">
                  <c:v>5</c:v>
                </c:pt>
                <c:pt idx="303">
                  <c:v>6</c:v>
                </c:pt>
                <c:pt idx="304">
                  <c:v>12</c:v>
                </c:pt>
                <c:pt idx="305">
                  <c:v>4</c:v>
                </c:pt>
                <c:pt idx="306">
                  <c:v>8</c:v>
                </c:pt>
                <c:pt idx="307">
                  <c:v>10</c:v>
                </c:pt>
                <c:pt idx="308">
                  <c:v>35</c:v>
                </c:pt>
                <c:pt idx="309">
                  <c:v>3</c:v>
                </c:pt>
                <c:pt idx="310">
                  <c:v>4</c:v>
                </c:pt>
                <c:pt idx="311">
                  <c:v>20</c:v>
                </c:pt>
                <c:pt idx="312">
                  <c:v>11</c:v>
                </c:pt>
                <c:pt idx="313">
                  <c:v>8</c:v>
                </c:pt>
                <c:pt idx="314">
                  <c:v>1</c:v>
                </c:pt>
                <c:pt idx="315">
                  <c:v>5</c:v>
                </c:pt>
                <c:pt idx="316">
                  <c:v>5</c:v>
                </c:pt>
                <c:pt idx="317">
                  <c:v>2</c:v>
                </c:pt>
                <c:pt idx="318">
                  <c:v>2</c:v>
                </c:pt>
                <c:pt idx="319">
                  <c:v>8</c:v>
                </c:pt>
                <c:pt idx="320">
                  <c:v>3</c:v>
                </c:pt>
                <c:pt idx="321">
                  <c:v>11</c:v>
                </c:pt>
                <c:pt idx="322">
                  <c:v>1</c:v>
                </c:pt>
                <c:pt idx="323">
                  <c:v>6</c:v>
                </c:pt>
                <c:pt idx="324">
                  <c:v>2</c:v>
                </c:pt>
                <c:pt idx="325">
                  <c:v>1</c:v>
                </c:pt>
                <c:pt idx="326">
                  <c:v>4</c:v>
                </c:pt>
                <c:pt idx="327">
                  <c:v>1</c:v>
                </c:pt>
                <c:pt idx="328">
                  <c:v>4</c:v>
                </c:pt>
                <c:pt idx="329">
                  <c:v>1</c:v>
                </c:pt>
                <c:pt idx="330">
                  <c:v>1</c:v>
                </c:pt>
                <c:pt idx="331">
                  <c:v>19</c:v>
                </c:pt>
                <c:pt idx="332">
                  <c:v>1</c:v>
                </c:pt>
                <c:pt idx="333">
                  <c:v>1</c:v>
                </c:pt>
                <c:pt idx="334">
                  <c:v>5</c:v>
                </c:pt>
                <c:pt idx="335">
                  <c:v>2</c:v>
                </c:pt>
                <c:pt idx="336">
                  <c:v>6</c:v>
                </c:pt>
                <c:pt idx="337">
                  <c:v>6</c:v>
                </c:pt>
                <c:pt idx="338">
                  <c:v>1</c:v>
                </c:pt>
                <c:pt idx="339">
                  <c:v>2</c:v>
                </c:pt>
                <c:pt idx="340">
                  <c:v>1</c:v>
                </c:pt>
                <c:pt idx="341">
                  <c:v>1</c:v>
                </c:pt>
                <c:pt idx="342">
                  <c:v>1</c:v>
                </c:pt>
                <c:pt idx="343">
                  <c:v>6</c:v>
                </c:pt>
                <c:pt idx="344">
                  <c:v>3</c:v>
                </c:pt>
                <c:pt idx="345">
                  <c:v>6</c:v>
                </c:pt>
                <c:pt idx="346">
                  <c:v>1</c:v>
                </c:pt>
                <c:pt idx="347">
                  <c:v>9</c:v>
                </c:pt>
                <c:pt idx="348">
                  <c:v>1</c:v>
                </c:pt>
                <c:pt idx="349">
                  <c:v>2</c:v>
                </c:pt>
                <c:pt idx="350">
                  <c:v>4</c:v>
                </c:pt>
                <c:pt idx="351">
                  <c:v>3</c:v>
                </c:pt>
                <c:pt idx="352">
                  <c:v>3</c:v>
                </c:pt>
                <c:pt idx="353">
                  <c:v>1</c:v>
                </c:pt>
                <c:pt idx="354">
                  <c:v>6</c:v>
                </c:pt>
                <c:pt idx="355">
                  <c:v>2</c:v>
                </c:pt>
                <c:pt idx="356">
                  <c:v>20</c:v>
                </c:pt>
                <c:pt idx="357">
                  <c:v>4</c:v>
                </c:pt>
                <c:pt idx="358">
                  <c:v>27</c:v>
                </c:pt>
                <c:pt idx="359">
                  <c:v>31</c:v>
                </c:pt>
                <c:pt idx="360">
                  <c:v>2</c:v>
                </c:pt>
                <c:pt idx="361">
                  <c:v>2</c:v>
                </c:pt>
                <c:pt idx="362">
                  <c:v>7</c:v>
                </c:pt>
                <c:pt idx="363">
                  <c:v>15</c:v>
                </c:pt>
                <c:pt idx="364">
                  <c:v>1</c:v>
                </c:pt>
                <c:pt idx="365">
                  <c:v>12</c:v>
                </c:pt>
                <c:pt idx="366">
                  <c:v>4</c:v>
                </c:pt>
                <c:pt idx="367">
                  <c:v>2</c:v>
                </c:pt>
                <c:pt idx="368">
                  <c:v>5</c:v>
                </c:pt>
                <c:pt idx="369">
                  <c:v>1</c:v>
                </c:pt>
                <c:pt idx="370">
                  <c:v>6</c:v>
                </c:pt>
                <c:pt idx="371">
                  <c:v>4</c:v>
                </c:pt>
                <c:pt idx="372">
                  <c:v>1</c:v>
                </c:pt>
                <c:pt idx="373">
                  <c:v>9</c:v>
                </c:pt>
                <c:pt idx="374">
                  <c:v>2</c:v>
                </c:pt>
                <c:pt idx="375">
                  <c:v>22</c:v>
                </c:pt>
                <c:pt idx="376">
                  <c:v>9</c:v>
                </c:pt>
                <c:pt idx="377">
                  <c:v>1</c:v>
                </c:pt>
                <c:pt idx="378">
                  <c:v>6</c:v>
                </c:pt>
                <c:pt idx="379">
                  <c:v>3</c:v>
                </c:pt>
                <c:pt idx="380">
                  <c:v>7</c:v>
                </c:pt>
                <c:pt idx="381">
                  <c:v>49</c:v>
                </c:pt>
                <c:pt idx="382">
                  <c:v>12</c:v>
                </c:pt>
                <c:pt idx="383">
                  <c:v>10</c:v>
                </c:pt>
                <c:pt idx="384">
                  <c:v>7</c:v>
                </c:pt>
                <c:pt idx="385">
                  <c:v>8</c:v>
                </c:pt>
                <c:pt idx="386">
                  <c:v>12</c:v>
                </c:pt>
                <c:pt idx="387">
                  <c:v>6</c:v>
                </c:pt>
                <c:pt idx="388">
                  <c:v>5</c:v>
                </c:pt>
                <c:pt idx="389">
                  <c:v>5</c:v>
                </c:pt>
                <c:pt idx="390">
                  <c:v>14</c:v>
                </c:pt>
                <c:pt idx="391">
                  <c:v>18</c:v>
                </c:pt>
                <c:pt idx="392">
                  <c:v>3</c:v>
                </c:pt>
                <c:pt idx="393">
                  <c:v>3</c:v>
                </c:pt>
                <c:pt idx="394">
                  <c:v>5</c:v>
                </c:pt>
                <c:pt idx="395">
                  <c:v>9</c:v>
                </c:pt>
                <c:pt idx="396">
                  <c:v>15</c:v>
                </c:pt>
                <c:pt idx="397">
                  <c:v>8</c:v>
                </c:pt>
                <c:pt idx="398">
                  <c:v>4</c:v>
                </c:pt>
                <c:pt idx="399">
                  <c:v>6</c:v>
                </c:pt>
                <c:pt idx="400">
                  <c:v>2</c:v>
                </c:pt>
                <c:pt idx="401">
                  <c:v>6</c:v>
                </c:pt>
                <c:pt idx="402">
                  <c:v>1</c:v>
                </c:pt>
                <c:pt idx="403">
                  <c:v>1</c:v>
                </c:pt>
                <c:pt idx="404">
                  <c:v>2</c:v>
                </c:pt>
                <c:pt idx="405">
                  <c:v>9</c:v>
                </c:pt>
                <c:pt idx="406">
                  <c:v>12</c:v>
                </c:pt>
                <c:pt idx="407">
                  <c:v>52</c:v>
                </c:pt>
                <c:pt idx="408">
                  <c:v>39</c:v>
                </c:pt>
                <c:pt idx="409">
                  <c:v>14</c:v>
                </c:pt>
                <c:pt idx="410">
                  <c:v>6</c:v>
                </c:pt>
                <c:pt idx="411">
                  <c:v>4</c:v>
                </c:pt>
                <c:pt idx="412">
                  <c:v>2</c:v>
                </c:pt>
                <c:pt idx="413">
                  <c:v>11</c:v>
                </c:pt>
                <c:pt idx="414">
                  <c:v>19</c:v>
                </c:pt>
                <c:pt idx="415">
                  <c:v>10</c:v>
                </c:pt>
                <c:pt idx="416">
                  <c:v>25</c:v>
                </c:pt>
                <c:pt idx="417">
                  <c:v>6</c:v>
                </c:pt>
                <c:pt idx="418">
                  <c:v>4</c:v>
                </c:pt>
                <c:pt idx="419">
                  <c:v>14</c:v>
                </c:pt>
                <c:pt idx="420">
                  <c:v>1</c:v>
                </c:pt>
                <c:pt idx="421">
                  <c:v>2</c:v>
                </c:pt>
                <c:pt idx="422">
                  <c:v>4</c:v>
                </c:pt>
                <c:pt idx="423">
                  <c:v>4</c:v>
                </c:pt>
                <c:pt idx="424">
                  <c:v>3</c:v>
                </c:pt>
                <c:pt idx="425">
                  <c:v>12</c:v>
                </c:pt>
                <c:pt idx="426">
                  <c:v>8</c:v>
                </c:pt>
                <c:pt idx="427">
                  <c:v>12</c:v>
                </c:pt>
                <c:pt idx="428">
                  <c:v>7</c:v>
                </c:pt>
                <c:pt idx="429">
                  <c:v>61</c:v>
                </c:pt>
                <c:pt idx="430">
                  <c:v>11</c:v>
                </c:pt>
                <c:pt idx="431">
                  <c:v>96</c:v>
                </c:pt>
              </c:numCache>
            </c:numRef>
          </c:val>
        </c:ser>
        <c:axId val="77248000"/>
        <c:axId val="77249920"/>
      </c:barChart>
      <c:catAx>
        <c:axId val="77248000"/>
        <c:scaling>
          <c:orientation val="minMax"/>
        </c:scaling>
        <c:axPos val="b"/>
        <c:title>
          <c:tx>
            <c:rich>
              <a:bodyPr/>
              <a:lstStyle/>
              <a:p>
                <a:pPr>
                  <a:defRPr/>
                </a:pPr>
                <a:r>
                  <a:rPr lang="en-US"/>
                  <a:t> Vgs</a:t>
                </a:r>
              </a:p>
            </c:rich>
          </c:tx>
          <c:layout/>
        </c:title>
        <c:numFmt formatCode="General" sourceLinked="1"/>
        <c:tickLblPos val="nextTo"/>
        <c:crossAx val="77249920"/>
        <c:crosses val="autoZero"/>
        <c:auto val="1"/>
        <c:lblAlgn val="ctr"/>
        <c:lblOffset val="100"/>
      </c:catAx>
      <c:valAx>
        <c:axId val="77249920"/>
        <c:scaling>
          <c:orientation val="minMax"/>
        </c:scaling>
        <c:axPos val="l"/>
        <c:majorGridlines/>
        <c:title>
          <c:tx>
            <c:rich>
              <a:bodyPr rot="-5400000" vert="horz"/>
              <a:lstStyle/>
              <a:p>
                <a:pPr>
                  <a:defRPr/>
                </a:pPr>
                <a:r>
                  <a:rPr lang="en-US"/>
                  <a:t>Number of Devices</a:t>
                </a:r>
              </a:p>
            </c:rich>
          </c:tx>
          <c:layout/>
        </c:title>
        <c:numFmt formatCode="General" sourceLinked="1"/>
        <c:tickLblPos val="nextTo"/>
        <c:crossAx val="77248000"/>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style val="8"/>
  <c:chart>
    <c:title>
      <c:tx>
        <c:rich>
          <a:bodyPr/>
          <a:lstStyle/>
          <a:p>
            <a:pPr>
              <a:defRPr/>
            </a:pPr>
            <a:r>
              <a:rPr lang="en-US"/>
              <a:t>22nm</a:t>
            </a:r>
            <a:r>
              <a:rPr lang="en-US" baseline="0"/>
              <a:t> Vgs Distribution</a:t>
            </a:r>
            <a:endParaRPr lang="en-US"/>
          </a:p>
        </c:rich>
      </c:tx>
      <c:layout/>
    </c:title>
    <c:plotArea>
      <c:layout/>
      <c:barChart>
        <c:barDir val="col"/>
        <c:grouping val="clustered"/>
        <c:ser>
          <c:idx val="0"/>
          <c:order val="0"/>
          <c:tx>
            <c:v>Occurrences</c:v>
          </c:tx>
          <c:cat>
            <c:numRef>
              <c:f>'22nm'!$G$9:$G$1019</c:f>
              <c:numCache>
                <c:formatCode>General</c:formatCode>
                <c:ptCount val="1011"/>
                <c:pt idx="1">
                  <c:v>0</c:v>
                </c:pt>
                <c:pt idx="2">
                  <c:v>1.7000000000000017E-5</c:v>
                </c:pt>
                <c:pt idx="3">
                  <c:v>1.8000000000000024E-5</c:v>
                </c:pt>
                <c:pt idx="4">
                  <c:v>7.4000000000000091E-5</c:v>
                </c:pt>
                <c:pt idx="5">
                  <c:v>7.5000000000000075E-5</c:v>
                </c:pt>
                <c:pt idx="6">
                  <c:v>7.8000000000000093E-5</c:v>
                </c:pt>
                <c:pt idx="7">
                  <c:v>8.800000000000012E-5</c:v>
                </c:pt>
                <c:pt idx="8">
                  <c:v>1.0300000000000009E-4</c:v>
                </c:pt>
                <c:pt idx="9">
                  <c:v>1.0399999999999998E-4</c:v>
                </c:pt>
                <c:pt idx="10">
                  <c:v>1.050000000000001E-4</c:v>
                </c:pt>
                <c:pt idx="11">
                  <c:v>1.1100000000000015E-4</c:v>
                </c:pt>
                <c:pt idx="12">
                  <c:v>1.1200000000000017E-4</c:v>
                </c:pt>
                <c:pt idx="13">
                  <c:v>1.1400000000000016E-4</c:v>
                </c:pt>
                <c:pt idx="14">
                  <c:v>1.1900000000000018E-4</c:v>
                </c:pt>
                <c:pt idx="15">
                  <c:v>1.2000000000000008E-4</c:v>
                </c:pt>
                <c:pt idx="16">
                  <c:v>1.2600000000000011E-4</c:v>
                </c:pt>
                <c:pt idx="17">
                  <c:v>1.2999999999999999E-4</c:v>
                </c:pt>
                <c:pt idx="18">
                  <c:v>1.3100000000000012E-4</c:v>
                </c:pt>
                <c:pt idx="19">
                  <c:v>1.3200000000000017E-4</c:v>
                </c:pt>
                <c:pt idx="20">
                  <c:v>1.3300000000000017E-4</c:v>
                </c:pt>
                <c:pt idx="21">
                  <c:v>1.3500000000000014E-4</c:v>
                </c:pt>
                <c:pt idx="22">
                  <c:v>1.3600000000000016E-4</c:v>
                </c:pt>
                <c:pt idx="23">
                  <c:v>1.3700000000000019E-4</c:v>
                </c:pt>
                <c:pt idx="24">
                  <c:v>1.3899999999999999E-4</c:v>
                </c:pt>
                <c:pt idx="25">
                  <c:v>1.6300000000000022E-4</c:v>
                </c:pt>
                <c:pt idx="26">
                  <c:v>1.6700000000000018E-4</c:v>
                </c:pt>
                <c:pt idx="27">
                  <c:v>1.6800000000000018E-4</c:v>
                </c:pt>
                <c:pt idx="28">
                  <c:v>1.7000000000000012E-4</c:v>
                </c:pt>
                <c:pt idx="29">
                  <c:v>1.7100000000000017E-4</c:v>
                </c:pt>
                <c:pt idx="30">
                  <c:v>1.7699999999999999E-4</c:v>
                </c:pt>
                <c:pt idx="31">
                  <c:v>1.7799999999999999E-4</c:v>
                </c:pt>
                <c:pt idx="32">
                  <c:v>1.7899999999999999E-4</c:v>
                </c:pt>
                <c:pt idx="33">
                  <c:v>1.9700000000000021E-4</c:v>
                </c:pt>
                <c:pt idx="34">
                  <c:v>1.9800000000000026E-4</c:v>
                </c:pt>
                <c:pt idx="35">
                  <c:v>1.9900000000000026E-4</c:v>
                </c:pt>
                <c:pt idx="36">
                  <c:v>2.1100000000000011E-4</c:v>
                </c:pt>
                <c:pt idx="37">
                  <c:v>2.1200000000000019E-4</c:v>
                </c:pt>
                <c:pt idx="38">
                  <c:v>2.31E-4</c:v>
                </c:pt>
                <c:pt idx="39">
                  <c:v>2.3700000000000001E-4</c:v>
                </c:pt>
                <c:pt idx="40">
                  <c:v>2.3800000000000012E-4</c:v>
                </c:pt>
                <c:pt idx="41">
                  <c:v>2.4300000000000002E-4</c:v>
                </c:pt>
                <c:pt idx="42">
                  <c:v>2.4500000000000005E-4</c:v>
                </c:pt>
                <c:pt idx="43">
                  <c:v>2.690000000000002E-4</c:v>
                </c:pt>
                <c:pt idx="44">
                  <c:v>3.8600000000000028E-4</c:v>
                </c:pt>
                <c:pt idx="45">
                  <c:v>3.9800000000000035E-4</c:v>
                </c:pt>
                <c:pt idx="46">
                  <c:v>4.200000000000004E-4</c:v>
                </c:pt>
                <c:pt idx="47">
                  <c:v>4.4200000000000034E-4</c:v>
                </c:pt>
                <c:pt idx="48">
                  <c:v>4.5400000000000036E-4</c:v>
                </c:pt>
                <c:pt idx="49">
                  <c:v>5.0600000000000048E-4</c:v>
                </c:pt>
                <c:pt idx="50">
                  <c:v>6.130000000000007E-4</c:v>
                </c:pt>
                <c:pt idx="51">
                  <c:v>6.7800000000000065E-4</c:v>
                </c:pt>
                <c:pt idx="52">
                  <c:v>6.850000000000005E-4</c:v>
                </c:pt>
                <c:pt idx="53">
                  <c:v>7.4700000000000103E-4</c:v>
                </c:pt>
                <c:pt idx="54">
                  <c:v>7.4800000000000083E-4</c:v>
                </c:pt>
                <c:pt idx="55">
                  <c:v>7.5000000000000045E-4</c:v>
                </c:pt>
                <c:pt idx="56">
                  <c:v>7.520000000000005E-4</c:v>
                </c:pt>
                <c:pt idx="57">
                  <c:v>7.7100000000000063E-4</c:v>
                </c:pt>
                <c:pt idx="58">
                  <c:v>7.7700000000000089E-4</c:v>
                </c:pt>
                <c:pt idx="59">
                  <c:v>7.7900000000000083E-4</c:v>
                </c:pt>
                <c:pt idx="60">
                  <c:v>8.2300000000000027E-4</c:v>
                </c:pt>
                <c:pt idx="61">
                  <c:v>8.4400000000000046E-4</c:v>
                </c:pt>
                <c:pt idx="62">
                  <c:v>8.490000000000008E-4</c:v>
                </c:pt>
                <c:pt idx="63">
                  <c:v>8.5300000000000046E-4</c:v>
                </c:pt>
                <c:pt idx="64">
                  <c:v>8.5400000000000027E-4</c:v>
                </c:pt>
                <c:pt idx="65">
                  <c:v>8.5500000000000116E-4</c:v>
                </c:pt>
                <c:pt idx="66">
                  <c:v>8.5600000000000107E-4</c:v>
                </c:pt>
                <c:pt idx="67">
                  <c:v>9.0200000000000067E-4</c:v>
                </c:pt>
                <c:pt idx="68">
                  <c:v>9.0600000000000077E-4</c:v>
                </c:pt>
                <c:pt idx="69">
                  <c:v>9.070000000000008E-4</c:v>
                </c:pt>
                <c:pt idx="70">
                  <c:v>9.1200000000000027E-4</c:v>
                </c:pt>
                <c:pt idx="71">
                  <c:v>9.2000000000000046E-4</c:v>
                </c:pt>
                <c:pt idx="72">
                  <c:v>9.2100000000000027E-4</c:v>
                </c:pt>
                <c:pt idx="73">
                  <c:v>9.220000000000004E-4</c:v>
                </c:pt>
                <c:pt idx="74">
                  <c:v>9.3000000000000114E-4</c:v>
                </c:pt>
                <c:pt idx="75">
                  <c:v>9.3200000000000108E-4</c:v>
                </c:pt>
                <c:pt idx="76">
                  <c:v>9.3400000000000069E-4</c:v>
                </c:pt>
                <c:pt idx="77">
                  <c:v>9.3500000000000159E-4</c:v>
                </c:pt>
                <c:pt idx="78">
                  <c:v>9.6200000000000062E-4</c:v>
                </c:pt>
                <c:pt idx="79">
                  <c:v>9.7600000000000096E-4</c:v>
                </c:pt>
                <c:pt idx="80">
                  <c:v>9.7700000000000044E-4</c:v>
                </c:pt>
                <c:pt idx="81">
                  <c:v>9.7900000000000005E-4</c:v>
                </c:pt>
                <c:pt idx="82">
                  <c:v>9.870000000000009E-4</c:v>
                </c:pt>
                <c:pt idx="83">
                  <c:v>9.900000000000013E-4</c:v>
                </c:pt>
                <c:pt idx="84">
                  <c:v>9.9100000000000099E-4</c:v>
                </c:pt>
                <c:pt idx="85">
                  <c:v>9.9200000000000048E-4</c:v>
                </c:pt>
                <c:pt idx="86">
                  <c:v>9.9300000000000126E-4</c:v>
                </c:pt>
                <c:pt idx="87">
                  <c:v>9.9700000000000114E-4</c:v>
                </c:pt>
                <c:pt idx="88">
                  <c:v>9.9800000000000106E-4</c:v>
                </c:pt>
                <c:pt idx="89">
                  <c:v>9.9900000000000097E-4</c:v>
                </c:pt>
                <c:pt idx="90">
                  <c:v>1.003E-3</c:v>
                </c:pt>
                <c:pt idx="91">
                  <c:v>1.003999999999999E-3</c:v>
                </c:pt>
                <c:pt idx="92">
                  <c:v>1.0070000000000001E-3</c:v>
                </c:pt>
                <c:pt idx="93">
                  <c:v>1.0089999999999999E-3</c:v>
                </c:pt>
                <c:pt idx="94">
                  <c:v>1.0120000000000001E-3</c:v>
                </c:pt>
                <c:pt idx="95">
                  <c:v>1.013E-3</c:v>
                </c:pt>
                <c:pt idx="96">
                  <c:v>1.0139999999999991E-3</c:v>
                </c:pt>
                <c:pt idx="97">
                  <c:v>1.0200000000000009E-3</c:v>
                </c:pt>
                <c:pt idx="98">
                  <c:v>1.021E-3</c:v>
                </c:pt>
                <c:pt idx="99">
                  <c:v>1.0250000000000001E-3</c:v>
                </c:pt>
                <c:pt idx="100">
                  <c:v>1.0260000000000009E-3</c:v>
                </c:pt>
                <c:pt idx="101">
                  <c:v>1.0269999999999999E-3</c:v>
                </c:pt>
                <c:pt idx="102">
                  <c:v>1.0280000000000009E-3</c:v>
                </c:pt>
                <c:pt idx="103">
                  <c:v>1.0290000000000008E-3</c:v>
                </c:pt>
                <c:pt idx="104">
                  <c:v>1.0300000000000001E-3</c:v>
                </c:pt>
                <c:pt idx="105">
                  <c:v>1.0340000000000008E-3</c:v>
                </c:pt>
                <c:pt idx="106">
                  <c:v>1.0349999999999999E-3</c:v>
                </c:pt>
                <c:pt idx="107">
                  <c:v>1.0360000000000009E-3</c:v>
                </c:pt>
                <c:pt idx="108">
                  <c:v>1.039E-3</c:v>
                </c:pt>
                <c:pt idx="109">
                  <c:v>1.0449999999999999E-3</c:v>
                </c:pt>
                <c:pt idx="110">
                  <c:v>1.0540000000000009E-3</c:v>
                </c:pt>
                <c:pt idx="111">
                  <c:v>1.059E-3</c:v>
                </c:pt>
                <c:pt idx="112">
                  <c:v>1.0640000000000009E-3</c:v>
                </c:pt>
                <c:pt idx="113">
                  <c:v>1.0720000000000009E-3</c:v>
                </c:pt>
                <c:pt idx="114">
                  <c:v>1.0730000000000008E-3</c:v>
                </c:pt>
                <c:pt idx="115">
                  <c:v>1.074000000000001E-3</c:v>
                </c:pt>
                <c:pt idx="116">
                  <c:v>1.0780000000000008E-3</c:v>
                </c:pt>
                <c:pt idx="117">
                  <c:v>1.1019999999999999E-3</c:v>
                </c:pt>
                <c:pt idx="118">
                  <c:v>1.1060000000000009E-3</c:v>
                </c:pt>
                <c:pt idx="119">
                  <c:v>1.1080000000000009E-3</c:v>
                </c:pt>
                <c:pt idx="120">
                  <c:v>1.110000000000001E-3</c:v>
                </c:pt>
                <c:pt idx="121">
                  <c:v>1.1150000000000001E-3</c:v>
                </c:pt>
                <c:pt idx="122">
                  <c:v>1.1160000000000009E-3</c:v>
                </c:pt>
                <c:pt idx="123">
                  <c:v>1.1169999999999999E-3</c:v>
                </c:pt>
                <c:pt idx="124">
                  <c:v>1.128000000000001E-3</c:v>
                </c:pt>
                <c:pt idx="125">
                  <c:v>1.1299999999999999E-3</c:v>
                </c:pt>
                <c:pt idx="126">
                  <c:v>1.1559999999999999E-3</c:v>
                </c:pt>
                <c:pt idx="127">
                  <c:v>1.1919999999999999E-3</c:v>
                </c:pt>
                <c:pt idx="128">
                  <c:v>1.1940000000000017E-3</c:v>
                </c:pt>
                <c:pt idx="129">
                  <c:v>1.2430000000000008E-3</c:v>
                </c:pt>
                <c:pt idx="130">
                  <c:v>1.2470000000000001E-3</c:v>
                </c:pt>
                <c:pt idx="131">
                  <c:v>1.2480000000000008E-3</c:v>
                </c:pt>
                <c:pt idx="132">
                  <c:v>1.2520000000000009E-3</c:v>
                </c:pt>
                <c:pt idx="133">
                  <c:v>1.2810000000000009E-3</c:v>
                </c:pt>
                <c:pt idx="134">
                  <c:v>1.2830000000000001E-3</c:v>
                </c:pt>
                <c:pt idx="135">
                  <c:v>1.3010000000000001E-3</c:v>
                </c:pt>
                <c:pt idx="136">
                  <c:v>1.3079999999999999E-3</c:v>
                </c:pt>
                <c:pt idx="137">
                  <c:v>1.3290000000000001E-3</c:v>
                </c:pt>
                <c:pt idx="138">
                  <c:v>1.3300000000000009E-3</c:v>
                </c:pt>
                <c:pt idx="139">
                  <c:v>1.3749999999999999E-3</c:v>
                </c:pt>
                <c:pt idx="140">
                  <c:v>1.3840000000000013E-3</c:v>
                </c:pt>
                <c:pt idx="141">
                  <c:v>1.3849999999999999E-3</c:v>
                </c:pt>
                <c:pt idx="142">
                  <c:v>1.4369999999999999E-3</c:v>
                </c:pt>
                <c:pt idx="143">
                  <c:v>1.4640000000000009E-3</c:v>
                </c:pt>
                <c:pt idx="144">
                  <c:v>1.5110000000000008E-3</c:v>
                </c:pt>
                <c:pt idx="145">
                  <c:v>1.644000000000002E-3</c:v>
                </c:pt>
                <c:pt idx="146">
                  <c:v>1.6659999999999999E-3</c:v>
                </c:pt>
                <c:pt idx="147">
                  <c:v>1.8020000000000017E-3</c:v>
                </c:pt>
                <c:pt idx="148">
                  <c:v>1.8029999999999999E-3</c:v>
                </c:pt>
                <c:pt idx="149">
                  <c:v>1.8510000000000009E-3</c:v>
                </c:pt>
                <c:pt idx="150">
                  <c:v>1.8519999999999999E-3</c:v>
                </c:pt>
                <c:pt idx="151">
                  <c:v>1.8530000000000009E-3</c:v>
                </c:pt>
                <c:pt idx="152">
                  <c:v>1.855000000000001E-3</c:v>
                </c:pt>
                <c:pt idx="153">
                  <c:v>1.8959999999999999E-3</c:v>
                </c:pt>
                <c:pt idx="154">
                  <c:v>1.8970000000000009E-3</c:v>
                </c:pt>
                <c:pt idx="155">
                  <c:v>1.8979999999999999E-3</c:v>
                </c:pt>
                <c:pt idx="156">
                  <c:v>1.8990000000000009E-3</c:v>
                </c:pt>
                <c:pt idx="157">
                  <c:v>1.9020000000000018E-3</c:v>
                </c:pt>
                <c:pt idx="158">
                  <c:v>1.9030000000000017E-3</c:v>
                </c:pt>
                <c:pt idx="159">
                  <c:v>1.9040000000000023E-3</c:v>
                </c:pt>
                <c:pt idx="160">
                  <c:v>1.9059999999999999E-3</c:v>
                </c:pt>
                <c:pt idx="161">
                  <c:v>1.9200000000000018E-3</c:v>
                </c:pt>
                <c:pt idx="162">
                  <c:v>1.9230000000000017E-3</c:v>
                </c:pt>
                <c:pt idx="163">
                  <c:v>1.9460000000000018E-3</c:v>
                </c:pt>
                <c:pt idx="164">
                  <c:v>1.9540000000000017E-3</c:v>
                </c:pt>
                <c:pt idx="165">
                  <c:v>1.9590000000000015E-3</c:v>
                </c:pt>
                <c:pt idx="166">
                  <c:v>1.9599999999999999E-3</c:v>
                </c:pt>
                <c:pt idx="167">
                  <c:v>1.9670000000000017E-3</c:v>
                </c:pt>
                <c:pt idx="168">
                  <c:v>1.9690000000000016E-3</c:v>
                </c:pt>
                <c:pt idx="169">
                  <c:v>1.9700000000000017E-3</c:v>
                </c:pt>
                <c:pt idx="170">
                  <c:v>1.9710000000000018E-3</c:v>
                </c:pt>
                <c:pt idx="171">
                  <c:v>1.9759999999999999E-3</c:v>
                </c:pt>
                <c:pt idx="172">
                  <c:v>1.9780000000000019E-3</c:v>
                </c:pt>
                <c:pt idx="173">
                  <c:v>1.9790000000000016E-3</c:v>
                </c:pt>
                <c:pt idx="174">
                  <c:v>1.9850000000000015E-3</c:v>
                </c:pt>
                <c:pt idx="175">
                  <c:v>1.9880000000000019E-3</c:v>
                </c:pt>
                <c:pt idx="176">
                  <c:v>1.9890000000000016E-3</c:v>
                </c:pt>
                <c:pt idx="177">
                  <c:v>1.9900000000000018E-3</c:v>
                </c:pt>
                <c:pt idx="178">
                  <c:v>1.9940000000000027E-3</c:v>
                </c:pt>
                <c:pt idx="179">
                  <c:v>1.9980000000000019E-3</c:v>
                </c:pt>
                <c:pt idx="180">
                  <c:v>2.0030000000000017E-3</c:v>
                </c:pt>
                <c:pt idx="181">
                  <c:v>2.0040000000000001E-3</c:v>
                </c:pt>
                <c:pt idx="182">
                  <c:v>2.0050000000000011E-3</c:v>
                </c:pt>
                <c:pt idx="183">
                  <c:v>2.0090000000000012E-3</c:v>
                </c:pt>
                <c:pt idx="184">
                  <c:v>2.0140000000000002E-3</c:v>
                </c:pt>
                <c:pt idx="185">
                  <c:v>2.016E-3</c:v>
                </c:pt>
                <c:pt idx="186">
                  <c:v>2.0170000000000001E-3</c:v>
                </c:pt>
                <c:pt idx="187">
                  <c:v>2.0180000000000011E-3</c:v>
                </c:pt>
                <c:pt idx="188">
                  <c:v>2.0200000000000018E-3</c:v>
                </c:pt>
                <c:pt idx="189">
                  <c:v>2.0210000000000002E-3</c:v>
                </c:pt>
                <c:pt idx="190">
                  <c:v>2.0219999999999999E-3</c:v>
                </c:pt>
                <c:pt idx="191">
                  <c:v>2.0250000000000012E-3</c:v>
                </c:pt>
                <c:pt idx="192">
                  <c:v>2.0280000000000012E-3</c:v>
                </c:pt>
                <c:pt idx="193">
                  <c:v>2.0300000000000001E-3</c:v>
                </c:pt>
                <c:pt idx="194">
                  <c:v>2.036E-3</c:v>
                </c:pt>
                <c:pt idx="195">
                  <c:v>2.0410000000000011E-3</c:v>
                </c:pt>
                <c:pt idx="196">
                  <c:v>2.042E-3</c:v>
                </c:pt>
                <c:pt idx="197">
                  <c:v>2.0430000000000018E-3</c:v>
                </c:pt>
                <c:pt idx="198">
                  <c:v>2.0450000000000012E-3</c:v>
                </c:pt>
                <c:pt idx="199">
                  <c:v>2.0509999999999999E-3</c:v>
                </c:pt>
                <c:pt idx="200">
                  <c:v>2.052E-3</c:v>
                </c:pt>
                <c:pt idx="201">
                  <c:v>2.0540000000000011E-3</c:v>
                </c:pt>
                <c:pt idx="202">
                  <c:v>2.0569999999999998E-3</c:v>
                </c:pt>
                <c:pt idx="203">
                  <c:v>2.0580000000000012E-3</c:v>
                </c:pt>
                <c:pt idx="204">
                  <c:v>2.0590000000000001E-3</c:v>
                </c:pt>
                <c:pt idx="205">
                  <c:v>2.0600000000000002E-3</c:v>
                </c:pt>
                <c:pt idx="206">
                  <c:v>2.0610000000000012E-3</c:v>
                </c:pt>
                <c:pt idx="207">
                  <c:v>2.0630000000000019E-3</c:v>
                </c:pt>
                <c:pt idx="208">
                  <c:v>2.0660000000000001E-3</c:v>
                </c:pt>
                <c:pt idx="209">
                  <c:v>2.067000000000002E-3</c:v>
                </c:pt>
                <c:pt idx="210">
                  <c:v>2.0740000000000012E-3</c:v>
                </c:pt>
                <c:pt idx="211">
                  <c:v>2.0769999999999999E-3</c:v>
                </c:pt>
                <c:pt idx="212">
                  <c:v>2.078E-3</c:v>
                </c:pt>
                <c:pt idx="213">
                  <c:v>2.0790000000000001E-3</c:v>
                </c:pt>
                <c:pt idx="214">
                  <c:v>2.0810000000000017E-3</c:v>
                </c:pt>
                <c:pt idx="215">
                  <c:v>2.0869999999999999E-3</c:v>
                </c:pt>
                <c:pt idx="216">
                  <c:v>2.0880000000000017E-3</c:v>
                </c:pt>
                <c:pt idx="217">
                  <c:v>2.1129999999999999E-3</c:v>
                </c:pt>
                <c:pt idx="218">
                  <c:v>2.1280000000000019E-3</c:v>
                </c:pt>
                <c:pt idx="219">
                  <c:v>2.1300000000000012E-3</c:v>
                </c:pt>
                <c:pt idx="220">
                  <c:v>2.1359999999999999E-3</c:v>
                </c:pt>
                <c:pt idx="221">
                  <c:v>2.1370000000000017E-3</c:v>
                </c:pt>
                <c:pt idx="222">
                  <c:v>2.1450000000000002E-3</c:v>
                </c:pt>
                <c:pt idx="223">
                  <c:v>2.1519999999999998E-3</c:v>
                </c:pt>
                <c:pt idx="224">
                  <c:v>2.1530000000000017E-3</c:v>
                </c:pt>
                <c:pt idx="225">
                  <c:v>2.1890000000000017E-3</c:v>
                </c:pt>
                <c:pt idx="226">
                  <c:v>2.1950000000000012E-3</c:v>
                </c:pt>
                <c:pt idx="227">
                  <c:v>2.2100000000000002E-3</c:v>
                </c:pt>
                <c:pt idx="228">
                  <c:v>2.2360000000000001E-3</c:v>
                </c:pt>
                <c:pt idx="229">
                  <c:v>2.2780000000000018E-3</c:v>
                </c:pt>
                <c:pt idx="230">
                  <c:v>2.3019999999999998E-3</c:v>
                </c:pt>
                <c:pt idx="231">
                  <c:v>2.3029999999999999E-3</c:v>
                </c:pt>
                <c:pt idx="232">
                  <c:v>2.4559999999999998E-3</c:v>
                </c:pt>
                <c:pt idx="233">
                  <c:v>2.4570000000000017E-3</c:v>
                </c:pt>
                <c:pt idx="234">
                  <c:v>2.4580000000000001E-3</c:v>
                </c:pt>
                <c:pt idx="235">
                  <c:v>2.4740000000000001E-3</c:v>
                </c:pt>
                <c:pt idx="236">
                  <c:v>2.4789999999999999E-3</c:v>
                </c:pt>
                <c:pt idx="237">
                  <c:v>2.4800000000000017E-3</c:v>
                </c:pt>
                <c:pt idx="238">
                  <c:v>2.4850000000000002E-3</c:v>
                </c:pt>
                <c:pt idx="239">
                  <c:v>2.4860000000000012E-3</c:v>
                </c:pt>
                <c:pt idx="240">
                  <c:v>2.49E-3</c:v>
                </c:pt>
                <c:pt idx="241">
                  <c:v>2.5180000000000011E-3</c:v>
                </c:pt>
                <c:pt idx="242">
                  <c:v>2.555E-3</c:v>
                </c:pt>
                <c:pt idx="243">
                  <c:v>2.6129999999999999E-3</c:v>
                </c:pt>
                <c:pt idx="244">
                  <c:v>2.6140000000000017E-3</c:v>
                </c:pt>
                <c:pt idx="245">
                  <c:v>2.6370000000000018E-3</c:v>
                </c:pt>
                <c:pt idx="246">
                  <c:v>2.6430000000000034E-3</c:v>
                </c:pt>
                <c:pt idx="247">
                  <c:v>2.6440000000000018E-3</c:v>
                </c:pt>
                <c:pt idx="248">
                  <c:v>2.6620000000000012E-3</c:v>
                </c:pt>
                <c:pt idx="249">
                  <c:v>2.6940000000000002E-3</c:v>
                </c:pt>
                <c:pt idx="250">
                  <c:v>2.6950000000000012E-3</c:v>
                </c:pt>
                <c:pt idx="251">
                  <c:v>2.717000000000002E-3</c:v>
                </c:pt>
                <c:pt idx="252">
                  <c:v>2.7190000000000018E-3</c:v>
                </c:pt>
                <c:pt idx="253">
                  <c:v>2.7440000000000029E-3</c:v>
                </c:pt>
                <c:pt idx="254">
                  <c:v>2.7450000000000018E-3</c:v>
                </c:pt>
                <c:pt idx="255">
                  <c:v>2.7520000000000001E-3</c:v>
                </c:pt>
                <c:pt idx="256">
                  <c:v>2.7550000000000018E-3</c:v>
                </c:pt>
                <c:pt idx="257">
                  <c:v>2.8050000000000002E-3</c:v>
                </c:pt>
                <c:pt idx="258">
                  <c:v>2.8110000000000001E-3</c:v>
                </c:pt>
                <c:pt idx="259">
                  <c:v>3.2420000000000018E-3</c:v>
                </c:pt>
                <c:pt idx="260">
                  <c:v>3.2440000000000034E-3</c:v>
                </c:pt>
                <c:pt idx="261">
                  <c:v>3.2580000000000018E-3</c:v>
                </c:pt>
                <c:pt idx="262">
                  <c:v>3.2590000000000019E-3</c:v>
                </c:pt>
                <c:pt idx="263">
                  <c:v>3.2620000000000019E-3</c:v>
                </c:pt>
                <c:pt idx="264">
                  <c:v>3.2660000000000028E-3</c:v>
                </c:pt>
                <c:pt idx="265">
                  <c:v>3.2670000000000025E-3</c:v>
                </c:pt>
                <c:pt idx="266">
                  <c:v>3.2820000000000019E-3</c:v>
                </c:pt>
                <c:pt idx="267">
                  <c:v>3.2870000000000035E-3</c:v>
                </c:pt>
                <c:pt idx="268">
                  <c:v>3.2930000000000025E-3</c:v>
                </c:pt>
                <c:pt idx="269">
                  <c:v>3.2940000000000018E-3</c:v>
                </c:pt>
                <c:pt idx="270">
                  <c:v>3.3119999999999998E-3</c:v>
                </c:pt>
                <c:pt idx="271">
                  <c:v>3.346E-3</c:v>
                </c:pt>
                <c:pt idx="272">
                  <c:v>3.3490000000000017E-3</c:v>
                </c:pt>
                <c:pt idx="273">
                  <c:v>3.3519999999999999E-3</c:v>
                </c:pt>
                <c:pt idx="274">
                  <c:v>3.3570000000000002E-3</c:v>
                </c:pt>
                <c:pt idx="275">
                  <c:v>3.4350000000000001E-3</c:v>
                </c:pt>
                <c:pt idx="276">
                  <c:v>3.4380000000000001E-3</c:v>
                </c:pt>
                <c:pt idx="277">
                  <c:v>3.5100000000000018E-3</c:v>
                </c:pt>
                <c:pt idx="278">
                  <c:v>3.5250000000000012E-3</c:v>
                </c:pt>
                <c:pt idx="279">
                  <c:v>3.5270000000000019E-3</c:v>
                </c:pt>
                <c:pt idx="280">
                  <c:v>3.5360000000000001E-3</c:v>
                </c:pt>
                <c:pt idx="281">
                  <c:v>3.5610000000000012E-3</c:v>
                </c:pt>
                <c:pt idx="282">
                  <c:v>3.5700000000000011E-3</c:v>
                </c:pt>
                <c:pt idx="283">
                  <c:v>3.593000000000002E-3</c:v>
                </c:pt>
                <c:pt idx="284">
                  <c:v>3.5960000000000002E-3</c:v>
                </c:pt>
                <c:pt idx="285">
                  <c:v>3.6350000000000002E-3</c:v>
                </c:pt>
                <c:pt idx="286">
                  <c:v>3.6400000000000035E-3</c:v>
                </c:pt>
                <c:pt idx="287">
                  <c:v>3.6420000000000029E-3</c:v>
                </c:pt>
                <c:pt idx="288">
                  <c:v>3.6440000000000027E-3</c:v>
                </c:pt>
                <c:pt idx="289">
                  <c:v>3.6460000000000012E-3</c:v>
                </c:pt>
                <c:pt idx="290">
                  <c:v>3.6630000000000035E-3</c:v>
                </c:pt>
                <c:pt idx="291">
                  <c:v>3.6760000000000017E-3</c:v>
                </c:pt>
                <c:pt idx="292">
                  <c:v>3.6850000000000029E-3</c:v>
                </c:pt>
                <c:pt idx="293">
                  <c:v>3.6900000000000019E-3</c:v>
                </c:pt>
                <c:pt idx="294">
                  <c:v>3.6910000000000011E-3</c:v>
                </c:pt>
                <c:pt idx="295">
                  <c:v>3.7080000000000034E-3</c:v>
                </c:pt>
                <c:pt idx="296">
                  <c:v>3.7090000000000027E-3</c:v>
                </c:pt>
                <c:pt idx="297">
                  <c:v>3.7100000000000019E-3</c:v>
                </c:pt>
                <c:pt idx="298">
                  <c:v>3.7130000000000019E-3</c:v>
                </c:pt>
                <c:pt idx="299">
                  <c:v>3.7140000000000029E-3</c:v>
                </c:pt>
                <c:pt idx="300">
                  <c:v>3.7160000000000019E-3</c:v>
                </c:pt>
                <c:pt idx="301">
                  <c:v>3.7260000000000019E-3</c:v>
                </c:pt>
                <c:pt idx="302">
                  <c:v>3.7270000000000037E-3</c:v>
                </c:pt>
                <c:pt idx="303">
                  <c:v>3.7280000000000034E-3</c:v>
                </c:pt>
                <c:pt idx="304">
                  <c:v>3.7510000000000017E-3</c:v>
                </c:pt>
                <c:pt idx="305">
                  <c:v>3.7650000000000027E-3</c:v>
                </c:pt>
                <c:pt idx="306">
                  <c:v>3.7660000000000029E-3</c:v>
                </c:pt>
                <c:pt idx="307">
                  <c:v>3.768000000000004E-3</c:v>
                </c:pt>
                <c:pt idx="308">
                  <c:v>3.773000000000002E-3</c:v>
                </c:pt>
                <c:pt idx="309">
                  <c:v>3.7750000000000019E-3</c:v>
                </c:pt>
                <c:pt idx="310">
                  <c:v>3.7770000000000034E-3</c:v>
                </c:pt>
                <c:pt idx="311">
                  <c:v>3.7830000000000038E-3</c:v>
                </c:pt>
                <c:pt idx="312">
                  <c:v>3.7940000000000018E-3</c:v>
                </c:pt>
                <c:pt idx="313">
                  <c:v>3.7950000000000019E-3</c:v>
                </c:pt>
                <c:pt idx="314">
                  <c:v>3.8200000000000018E-3</c:v>
                </c:pt>
                <c:pt idx="315">
                  <c:v>3.8220000000000012E-3</c:v>
                </c:pt>
                <c:pt idx="316">
                  <c:v>3.8280000000000028E-3</c:v>
                </c:pt>
                <c:pt idx="317">
                  <c:v>3.8300000000000001E-3</c:v>
                </c:pt>
                <c:pt idx="318">
                  <c:v>3.8310000000000002E-3</c:v>
                </c:pt>
                <c:pt idx="319">
                  <c:v>3.8340000000000002E-3</c:v>
                </c:pt>
                <c:pt idx="320">
                  <c:v>3.8350000000000012E-3</c:v>
                </c:pt>
                <c:pt idx="321">
                  <c:v>3.836E-3</c:v>
                </c:pt>
                <c:pt idx="322">
                  <c:v>3.839E-3</c:v>
                </c:pt>
                <c:pt idx="323">
                  <c:v>3.8400000000000018E-3</c:v>
                </c:pt>
                <c:pt idx="324">
                  <c:v>3.8470000000000019E-3</c:v>
                </c:pt>
                <c:pt idx="325">
                  <c:v>3.8580000000000012E-3</c:v>
                </c:pt>
                <c:pt idx="326">
                  <c:v>3.859E-3</c:v>
                </c:pt>
                <c:pt idx="327">
                  <c:v>3.8630000000000018E-3</c:v>
                </c:pt>
                <c:pt idx="328">
                  <c:v>3.8650000000000012E-3</c:v>
                </c:pt>
                <c:pt idx="329">
                  <c:v>3.8660000000000018E-3</c:v>
                </c:pt>
                <c:pt idx="330">
                  <c:v>3.8670000000000019E-3</c:v>
                </c:pt>
                <c:pt idx="331">
                  <c:v>3.8680000000000012E-3</c:v>
                </c:pt>
                <c:pt idx="332">
                  <c:v>3.8690000000000018E-3</c:v>
                </c:pt>
                <c:pt idx="333">
                  <c:v>3.8700000000000002E-3</c:v>
                </c:pt>
                <c:pt idx="334">
                  <c:v>3.8730000000000019E-3</c:v>
                </c:pt>
                <c:pt idx="335">
                  <c:v>3.8780000000000012E-3</c:v>
                </c:pt>
                <c:pt idx="336">
                  <c:v>3.8790000000000001E-3</c:v>
                </c:pt>
                <c:pt idx="337">
                  <c:v>3.887000000000002E-3</c:v>
                </c:pt>
                <c:pt idx="338">
                  <c:v>3.8910000000000012E-3</c:v>
                </c:pt>
                <c:pt idx="339">
                  <c:v>3.9010000000000017E-3</c:v>
                </c:pt>
                <c:pt idx="340">
                  <c:v>3.9020000000000018E-3</c:v>
                </c:pt>
                <c:pt idx="341">
                  <c:v>3.9040000000000025E-3</c:v>
                </c:pt>
                <c:pt idx="342">
                  <c:v>3.9050000000000018E-3</c:v>
                </c:pt>
                <c:pt idx="343">
                  <c:v>3.9069999999999999E-3</c:v>
                </c:pt>
                <c:pt idx="344">
                  <c:v>3.9100000000000011E-3</c:v>
                </c:pt>
                <c:pt idx="345">
                  <c:v>3.9110000000000004E-3</c:v>
                </c:pt>
                <c:pt idx="346">
                  <c:v>3.9160000000000002E-3</c:v>
                </c:pt>
                <c:pt idx="347">
                  <c:v>3.9190000000000006E-3</c:v>
                </c:pt>
                <c:pt idx="348">
                  <c:v>3.9230000000000037E-3</c:v>
                </c:pt>
                <c:pt idx="349">
                  <c:v>3.9260000000000015E-3</c:v>
                </c:pt>
                <c:pt idx="350">
                  <c:v>3.9290000000000002E-3</c:v>
                </c:pt>
                <c:pt idx="351">
                  <c:v>3.934E-3</c:v>
                </c:pt>
                <c:pt idx="352">
                  <c:v>3.9350000000000001E-3</c:v>
                </c:pt>
                <c:pt idx="353">
                  <c:v>3.9370000000000039E-3</c:v>
                </c:pt>
                <c:pt idx="354">
                  <c:v>3.9380000000000005E-3</c:v>
                </c:pt>
                <c:pt idx="355">
                  <c:v>3.9390000000000015E-3</c:v>
                </c:pt>
                <c:pt idx="356">
                  <c:v>3.9399999999999999E-3</c:v>
                </c:pt>
                <c:pt idx="357">
                  <c:v>3.9410000000000035E-3</c:v>
                </c:pt>
                <c:pt idx="358">
                  <c:v>3.9420000000000002E-3</c:v>
                </c:pt>
                <c:pt idx="359">
                  <c:v>3.9440000000000031E-3</c:v>
                </c:pt>
                <c:pt idx="360">
                  <c:v>3.9470000000000035E-3</c:v>
                </c:pt>
                <c:pt idx="361">
                  <c:v>3.9500000000000039E-3</c:v>
                </c:pt>
                <c:pt idx="362">
                  <c:v>3.9510000000000005E-3</c:v>
                </c:pt>
                <c:pt idx="363">
                  <c:v>3.9519999999999998E-3</c:v>
                </c:pt>
                <c:pt idx="364">
                  <c:v>3.9529999999999999E-3</c:v>
                </c:pt>
                <c:pt idx="365">
                  <c:v>3.954E-3</c:v>
                </c:pt>
                <c:pt idx="366">
                  <c:v>3.9560000000000003E-3</c:v>
                </c:pt>
                <c:pt idx="367">
                  <c:v>3.9569999999999996E-3</c:v>
                </c:pt>
                <c:pt idx="368">
                  <c:v>3.9610000000000001E-3</c:v>
                </c:pt>
                <c:pt idx="369">
                  <c:v>3.9680000000000036E-3</c:v>
                </c:pt>
                <c:pt idx="370">
                  <c:v>3.9810000000000002E-3</c:v>
                </c:pt>
                <c:pt idx="371">
                  <c:v>3.9850000000000016E-3</c:v>
                </c:pt>
                <c:pt idx="372">
                  <c:v>3.9910000000000006E-3</c:v>
                </c:pt>
                <c:pt idx="373">
                  <c:v>3.9960000000000004E-3</c:v>
                </c:pt>
                <c:pt idx="374">
                  <c:v>3.9980000000000016E-3</c:v>
                </c:pt>
                <c:pt idx="375">
                  <c:v>4.0060000000000035E-3</c:v>
                </c:pt>
                <c:pt idx="376">
                  <c:v>4.0100000000000014E-3</c:v>
                </c:pt>
                <c:pt idx="377">
                  <c:v>4.0109999999999998E-3</c:v>
                </c:pt>
                <c:pt idx="378">
                  <c:v>4.0310000000000059E-3</c:v>
                </c:pt>
                <c:pt idx="379">
                  <c:v>4.0320000000000035E-3</c:v>
                </c:pt>
                <c:pt idx="380">
                  <c:v>4.036000000000004E-3</c:v>
                </c:pt>
                <c:pt idx="381">
                  <c:v>4.0379999999999999E-3</c:v>
                </c:pt>
                <c:pt idx="382">
                  <c:v>4.0400000000000037E-3</c:v>
                </c:pt>
                <c:pt idx="383">
                  <c:v>4.0429999999999997E-3</c:v>
                </c:pt>
                <c:pt idx="384">
                  <c:v>4.0450000000000035E-3</c:v>
                </c:pt>
                <c:pt idx="385">
                  <c:v>4.0470000000000002E-3</c:v>
                </c:pt>
                <c:pt idx="386">
                  <c:v>4.0540000000000003E-3</c:v>
                </c:pt>
                <c:pt idx="387">
                  <c:v>4.0679999999999996E-3</c:v>
                </c:pt>
                <c:pt idx="388">
                  <c:v>4.084E-3</c:v>
                </c:pt>
                <c:pt idx="389">
                  <c:v>4.0850000000000036E-3</c:v>
                </c:pt>
                <c:pt idx="390">
                  <c:v>4.0890000000000041E-3</c:v>
                </c:pt>
                <c:pt idx="391">
                  <c:v>4.0900000000000034E-3</c:v>
                </c:pt>
                <c:pt idx="392">
                  <c:v>4.0910000000000035E-3</c:v>
                </c:pt>
                <c:pt idx="393">
                  <c:v>4.0949999999999997E-3</c:v>
                </c:pt>
                <c:pt idx="394">
                  <c:v>4.0990000000000037E-3</c:v>
                </c:pt>
                <c:pt idx="395">
                  <c:v>4.1029999999999999E-3</c:v>
                </c:pt>
                <c:pt idx="396">
                  <c:v>4.117E-3</c:v>
                </c:pt>
                <c:pt idx="397">
                  <c:v>4.206000000000004E-3</c:v>
                </c:pt>
                <c:pt idx="398">
                  <c:v>4.2200000000000024E-3</c:v>
                </c:pt>
                <c:pt idx="399">
                  <c:v>4.2240000000000003E-3</c:v>
                </c:pt>
                <c:pt idx="400">
                  <c:v>4.2259999999999997E-3</c:v>
                </c:pt>
                <c:pt idx="401">
                  <c:v>4.2269999999999999E-3</c:v>
                </c:pt>
                <c:pt idx="402">
                  <c:v>4.2550000000000036E-3</c:v>
                </c:pt>
                <c:pt idx="403">
                  <c:v>4.291000000000004E-3</c:v>
                </c:pt>
                <c:pt idx="404">
                  <c:v>4.3410000000000037E-3</c:v>
                </c:pt>
                <c:pt idx="405">
                  <c:v>4.3420000000000004E-3</c:v>
                </c:pt>
                <c:pt idx="406">
                  <c:v>4.533000000000004E-3</c:v>
                </c:pt>
                <c:pt idx="407">
                  <c:v>4.5350000000000034E-3</c:v>
                </c:pt>
                <c:pt idx="408">
                  <c:v>5.1960000000000036E-3</c:v>
                </c:pt>
                <c:pt idx="409">
                  <c:v>5.2050000000000039E-3</c:v>
                </c:pt>
                <c:pt idx="410">
                  <c:v>5.4640000000000001E-3</c:v>
                </c:pt>
                <c:pt idx="411">
                  <c:v>5.4730000000000039E-3</c:v>
                </c:pt>
                <c:pt idx="412">
                  <c:v>0.13657</c:v>
                </c:pt>
                <c:pt idx="413">
                  <c:v>0.136571</c:v>
                </c:pt>
                <c:pt idx="414">
                  <c:v>0.136572</c:v>
                </c:pt>
                <c:pt idx="415">
                  <c:v>0.13661899999999999</c:v>
                </c:pt>
                <c:pt idx="416">
                  <c:v>0.136632</c:v>
                </c:pt>
                <c:pt idx="417">
                  <c:v>0.136771</c:v>
                </c:pt>
                <c:pt idx="418">
                  <c:v>0.13677300000000001</c:v>
                </c:pt>
                <c:pt idx="419">
                  <c:v>0.13678299999999999</c:v>
                </c:pt>
                <c:pt idx="420">
                  <c:v>0.13684900000000011</c:v>
                </c:pt>
                <c:pt idx="421">
                  <c:v>0.136877</c:v>
                </c:pt>
                <c:pt idx="422">
                  <c:v>0.137575</c:v>
                </c:pt>
                <c:pt idx="423">
                  <c:v>0.137627</c:v>
                </c:pt>
                <c:pt idx="424">
                  <c:v>0.13764799999999999</c:v>
                </c:pt>
                <c:pt idx="425">
                  <c:v>0.13764899999999999</c:v>
                </c:pt>
                <c:pt idx="426">
                  <c:v>0.137874</c:v>
                </c:pt>
                <c:pt idx="427">
                  <c:v>0.138184</c:v>
                </c:pt>
                <c:pt idx="428">
                  <c:v>0.13818800000000001</c:v>
                </c:pt>
                <c:pt idx="429">
                  <c:v>0.13819799999999999</c:v>
                </c:pt>
                <c:pt idx="430">
                  <c:v>0.13825100000000001</c:v>
                </c:pt>
                <c:pt idx="431">
                  <c:v>0.13826100000000011</c:v>
                </c:pt>
                <c:pt idx="432">
                  <c:v>0.13827400000000001</c:v>
                </c:pt>
                <c:pt idx="433">
                  <c:v>0.13827600000000001</c:v>
                </c:pt>
                <c:pt idx="434">
                  <c:v>0.13829800000000012</c:v>
                </c:pt>
                <c:pt idx="435">
                  <c:v>0.138353</c:v>
                </c:pt>
                <c:pt idx="436">
                  <c:v>0.13839799999999999</c:v>
                </c:pt>
                <c:pt idx="437">
                  <c:v>0.1384500000000001</c:v>
                </c:pt>
                <c:pt idx="438">
                  <c:v>0.13848800000000011</c:v>
                </c:pt>
                <c:pt idx="439">
                  <c:v>0.13848900000000011</c:v>
                </c:pt>
                <c:pt idx="440">
                  <c:v>0.13853799999999999</c:v>
                </c:pt>
                <c:pt idx="441">
                  <c:v>0.13853900000000011</c:v>
                </c:pt>
                <c:pt idx="442">
                  <c:v>0.13891900000000013</c:v>
                </c:pt>
                <c:pt idx="443">
                  <c:v>0.13892299999999999</c:v>
                </c:pt>
                <c:pt idx="444">
                  <c:v>0.13892599999999999</c:v>
                </c:pt>
                <c:pt idx="445">
                  <c:v>0.13893400000000011</c:v>
                </c:pt>
                <c:pt idx="446">
                  <c:v>0.13893500000000011</c:v>
                </c:pt>
                <c:pt idx="447">
                  <c:v>0.13894700000000013</c:v>
                </c:pt>
                <c:pt idx="448">
                  <c:v>0.13899700000000012</c:v>
                </c:pt>
                <c:pt idx="449">
                  <c:v>0.13928299999999999</c:v>
                </c:pt>
                <c:pt idx="450">
                  <c:v>0.13931399999999999</c:v>
                </c:pt>
                <c:pt idx="451">
                  <c:v>0.13931499999999999</c:v>
                </c:pt>
                <c:pt idx="452">
                  <c:v>0.13943000000000011</c:v>
                </c:pt>
                <c:pt idx="453">
                  <c:v>0.13976200000000011</c:v>
                </c:pt>
                <c:pt idx="454">
                  <c:v>0.14010400000000001</c:v>
                </c:pt>
                <c:pt idx="455">
                  <c:v>0.140322</c:v>
                </c:pt>
                <c:pt idx="456">
                  <c:v>0.140323</c:v>
                </c:pt>
                <c:pt idx="457">
                  <c:v>0.14032900000000001</c:v>
                </c:pt>
                <c:pt idx="458">
                  <c:v>0.14740000000000011</c:v>
                </c:pt>
                <c:pt idx="459">
                  <c:v>0.14742800000000011</c:v>
                </c:pt>
                <c:pt idx="460">
                  <c:v>0.14811900000000011</c:v>
                </c:pt>
                <c:pt idx="461">
                  <c:v>0.14893400000000018</c:v>
                </c:pt>
                <c:pt idx="462">
                  <c:v>0.14895500000000012</c:v>
                </c:pt>
                <c:pt idx="463">
                  <c:v>0.14898400000000012</c:v>
                </c:pt>
                <c:pt idx="464">
                  <c:v>0.14905800000000011</c:v>
                </c:pt>
                <c:pt idx="465">
                  <c:v>0.14938199999999999</c:v>
                </c:pt>
                <c:pt idx="466">
                  <c:v>0.14939900000000012</c:v>
                </c:pt>
                <c:pt idx="467">
                  <c:v>0.14940000000000012</c:v>
                </c:pt>
                <c:pt idx="468">
                  <c:v>0.14940600000000018</c:v>
                </c:pt>
                <c:pt idx="469">
                  <c:v>0.14949300000000013</c:v>
                </c:pt>
                <c:pt idx="470">
                  <c:v>0.14950000000000011</c:v>
                </c:pt>
                <c:pt idx="471">
                  <c:v>0.14974800000000019</c:v>
                </c:pt>
                <c:pt idx="472">
                  <c:v>0.14977900000000011</c:v>
                </c:pt>
                <c:pt idx="473">
                  <c:v>0.14978200000000011</c:v>
                </c:pt>
                <c:pt idx="474">
                  <c:v>0.15004400000000018</c:v>
                </c:pt>
                <c:pt idx="475">
                  <c:v>0.15027199999999999</c:v>
                </c:pt>
                <c:pt idx="476">
                  <c:v>0.15030299999999999</c:v>
                </c:pt>
                <c:pt idx="477">
                  <c:v>0.15044700000000022</c:v>
                </c:pt>
                <c:pt idx="478">
                  <c:v>0.15044800000000022</c:v>
                </c:pt>
                <c:pt idx="479">
                  <c:v>0.15044900000000025</c:v>
                </c:pt>
                <c:pt idx="480">
                  <c:v>0.15046300000000018</c:v>
                </c:pt>
                <c:pt idx="481">
                  <c:v>0.15089500000000011</c:v>
                </c:pt>
                <c:pt idx="482">
                  <c:v>0.15169800000000011</c:v>
                </c:pt>
                <c:pt idx="483">
                  <c:v>0.15169900000000011</c:v>
                </c:pt>
                <c:pt idx="484">
                  <c:v>0.15170200000000011</c:v>
                </c:pt>
                <c:pt idx="485">
                  <c:v>0.15177800000000011</c:v>
                </c:pt>
                <c:pt idx="486">
                  <c:v>0.15178500000000011</c:v>
                </c:pt>
                <c:pt idx="487">
                  <c:v>0.15179100000000012</c:v>
                </c:pt>
                <c:pt idx="488">
                  <c:v>0.20545400000000011</c:v>
                </c:pt>
                <c:pt idx="489">
                  <c:v>0.20546300000000012</c:v>
                </c:pt>
                <c:pt idx="490">
                  <c:v>0.20548200000000011</c:v>
                </c:pt>
                <c:pt idx="491">
                  <c:v>0.20548300000000011</c:v>
                </c:pt>
                <c:pt idx="492">
                  <c:v>0.20913399999999999</c:v>
                </c:pt>
                <c:pt idx="493">
                  <c:v>0.20914800000000011</c:v>
                </c:pt>
                <c:pt idx="494">
                  <c:v>0.20914900000000011</c:v>
                </c:pt>
                <c:pt idx="495">
                  <c:v>0.20915400000000001</c:v>
                </c:pt>
                <c:pt idx="496">
                  <c:v>0.20915600000000001</c:v>
                </c:pt>
                <c:pt idx="497">
                  <c:v>0.22480600000000001</c:v>
                </c:pt>
                <c:pt idx="498">
                  <c:v>0.22481300000000001</c:v>
                </c:pt>
                <c:pt idx="499">
                  <c:v>0.22481499999999999</c:v>
                </c:pt>
                <c:pt idx="500">
                  <c:v>0.22481799999999999</c:v>
                </c:pt>
                <c:pt idx="501">
                  <c:v>0.22501199999999999</c:v>
                </c:pt>
                <c:pt idx="502">
                  <c:v>0.22502</c:v>
                </c:pt>
                <c:pt idx="503">
                  <c:v>0.22506399999999999</c:v>
                </c:pt>
                <c:pt idx="504">
                  <c:v>0.225079</c:v>
                </c:pt>
                <c:pt idx="505">
                  <c:v>0.22508800000000001</c:v>
                </c:pt>
                <c:pt idx="506">
                  <c:v>0.22516900000000001</c:v>
                </c:pt>
                <c:pt idx="507">
                  <c:v>0.22525400000000001</c:v>
                </c:pt>
                <c:pt idx="508">
                  <c:v>0.22527</c:v>
                </c:pt>
                <c:pt idx="509">
                  <c:v>0.22528100000000001</c:v>
                </c:pt>
                <c:pt idx="510">
                  <c:v>0.22554800000000011</c:v>
                </c:pt>
                <c:pt idx="511">
                  <c:v>0.22557199999999997</c:v>
                </c:pt>
                <c:pt idx="512">
                  <c:v>0.225573</c:v>
                </c:pt>
                <c:pt idx="513">
                  <c:v>0.225577</c:v>
                </c:pt>
                <c:pt idx="514">
                  <c:v>0.225578</c:v>
                </c:pt>
                <c:pt idx="515">
                  <c:v>0.22561999999999999</c:v>
                </c:pt>
                <c:pt idx="516">
                  <c:v>0.22592100000000001</c:v>
                </c:pt>
                <c:pt idx="517">
                  <c:v>0.22595199999999999</c:v>
                </c:pt>
                <c:pt idx="518">
                  <c:v>0.22595299999999999</c:v>
                </c:pt>
                <c:pt idx="519">
                  <c:v>0.22597900000000001</c:v>
                </c:pt>
                <c:pt idx="520">
                  <c:v>0.22604500000000011</c:v>
                </c:pt>
                <c:pt idx="521">
                  <c:v>0.226381</c:v>
                </c:pt>
                <c:pt idx="522">
                  <c:v>0.22638800000000001</c:v>
                </c:pt>
                <c:pt idx="523">
                  <c:v>0.22639100000000001</c:v>
                </c:pt>
                <c:pt idx="524">
                  <c:v>0.22644300000000012</c:v>
                </c:pt>
                <c:pt idx="525">
                  <c:v>0.22653000000000001</c:v>
                </c:pt>
                <c:pt idx="526">
                  <c:v>0.22654700000000011</c:v>
                </c:pt>
                <c:pt idx="527">
                  <c:v>0.22658200000000001</c:v>
                </c:pt>
                <c:pt idx="528">
                  <c:v>0.226632</c:v>
                </c:pt>
                <c:pt idx="529">
                  <c:v>0.22677700000000001</c:v>
                </c:pt>
                <c:pt idx="530">
                  <c:v>0.22739999999999999</c:v>
                </c:pt>
                <c:pt idx="531">
                  <c:v>0.22740099999999999</c:v>
                </c:pt>
                <c:pt idx="532">
                  <c:v>0.22741100000000011</c:v>
                </c:pt>
                <c:pt idx="533">
                  <c:v>0.22741200000000011</c:v>
                </c:pt>
                <c:pt idx="534">
                  <c:v>0.22779900000000011</c:v>
                </c:pt>
                <c:pt idx="535">
                  <c:v>0.22796000000000011</c:v>
                </c:pt>
                <c:pt idx="536">
                  <c:v>0.22797700000000001</c:v>
                </c:pt>
                <c:pt idx="537">
                  <c:v>0.228377</c:v>
                </c:pt>
                <c:pt idx="538">
                  <c:v>0.23346600000000012</c:v>
                </c:pt>
                <c:pt idx="539">
                  <c:v>0.23346700000000012</c:v>
                </c:pt>
                <c:pt idx="540">
                  <c:v>0.2341</c:v>
                </c:pt>
                <c:pt idx="541">
                  <c:v>0.25208900000000001</c:v>
                </c:pt>
                <c:pt idx="542">
                  <c:v>0.25212000000000001</c:v>
                </c:pt>
                <c:pt idx="543">
                  <c:v>0.2521810000000001</c:v>
                </c:pt>
                <c:pt idx="544">
                  <c:v>0.25222600000000001</c:v>
                </c:pt>
                <c:pt idx="545">
                  <c:v>0.25245000000000001</c:v>
                </c:pt>
                <c:pt idx="546">
                  <c:v>0.25246600000000002</c:v>
                </c:pt>
                <c:pt idx="547">
                  <c:v>0.252554</c:v>
                </c:pt>
                <c:pt idx="548">
                  <c:v>0.2525710000000001</c:v>
                </c:pt>
                <c:pt idx="549">
                  <c:v>0.2525730000000001</c:v>
                </c:pt>
                <c:pt idx="550">
                  <c:v>0.25261700000000004</c:v>
                </c:pt>
                <c:pt idx="551">
                  <c:v>0.25270600000000004</c:v>
                </c:pt>
                <c:pt idx="552">
                  <c:v>0.25271000000000005</c:v>
                </c:pt>
                <c:pt idx="553">
                  <c:v>0.25273799999999996</c:v>
                </c:pt>
                <c:pt idx="554">
                  <c:v>0.25273899999999999</c:v>
                </c:pt>
                <c:pt idx="555">
                  <c:v>0.252745</c:v>
                </c:pt>
                <c:pt idx="556">
                  <c:v>0.25274600000000003</c:v>
                </c:pt>
                <c:pt idx="557">
                  <c:v>0.252747</c:v>
                </c:pt>
                <c:pt idx="558">
                  <c:v>0.25274799999999997</c:v>
                </c:pt>
                <c:pt idx="559">
                  <c:v>0.25320399999999998</c:v>
                </c:pt>
                <c:pt idx="560">
                  <c:v>0.25322700000000004</c:v>
                </c:pt>
                <c:pt idx="561">
                  <c:v>0.25322800000000001</c:v>
                </c:pt>
                <c:pt idx="562">
                  <c:v>0.253243</c:v>
                </c:pt>
                <c:pt idx="563">
                  <c:v>0.253272</c:v>
                </c:pt>
                <c:pt idx="564">
                  <c:v>0.25327500000000003</c:v>
                </c:pt>
                <c:pt idx="565">
                  <c:v>0.253276</c:v>
                </c:pt>
                <c:pt idx="566">
                  <c:v>0.2533470000000001</c:v>
                </c:pt>
                <c:pt idx="567">
                  <c:v>0.25334800000000002</c:v>
                </c:pt>
                <c:pt idx="568">
                  <c:v>0.25343200000000005</c:v>
                </c:pt>
                <c:pt idx="569">
                  <c:v>0.25343700000000002</c:v>
                </c:pt>
                <c:pt idx="570">
                  <c:v>0.25346600000000002</c:v>
                </c:pt>
                <c:pt idx="571">
                  <c:v>0.25354000000000004</c:v>
                </c:pt>
                <c:pt idx="572">
                  <c:v>0.25355</c:v>
                </c:pt>
                <c:pt idx="573">
                  <c:v>0.25355100000000003</c:v>
                </c:pt>
                <c:pt idx="574">
                  <c:v>0.2535840000000002</c:v>
                </c:pt>
                <c:pt idx="575">
                  <c:v>0.25358900000000001</c:v>
                </c:pt>
                <c:pt idx="576">
                  <c:v>0.25359000000000004</c:v>
                </c:pt>
                <c:pt idx="577">
                  <c:v>0.25360200000000005</c:v>
                </c:pt>
                <c:pt idx="578">
                  <c:v>0.253604</c:v>
                </c:pt>
                <c:pt idx="579">
                  <c:v>0.25361700000000004</c:v>
                </c:pt>
                <c:pt idx="580">
                  <c:v>0.2536230000000001</c:v>
                </c:pt>
                <c:pt idx="581">
                  <c:v>0.25410300000000002</c:v>
                </c:pt>
                <c:pt idx="582">
                  <c:v>0.25448300000000001</c:v>
                </c:pt>
                <c:pt idx="583">
                  <c:v>0.2549550000000001</c:v>
                </c:pt>
                <c:pt idx="584">
                  <c:v>0.2550090000000001</c:v>
                </c:pt>
                <c:pt idx="585">
                  <c:v>0.25503700000000001</c:v>
                </c:pt>
                <c:pt idx="586">
                  <c:v>0.25505300000000003</c:v>
                </c:pt>
                <c:pt idx="587">
                  <c:v>0.2550690000000001</c:v>
                </c:pt>
                <c:pt idx="588">
                  <c:v>0.25518200000000002</c:v>
                </c:pt>
                <c:pt idx="589">
                  <c:v>0.25518400000000002</c:v>
                </c:pt>
                <c:pt idx="590">
                  <c:v>0.25522500000000004</c:v>
                </c:pt>
                <c:pt idx="591">
                  <c:v>0.25522600000000001</c:v>
                </c:pt>
                <c:pt idx="592">
                  <c:v>0.78983899999999996</c:v>
                </c:pt>
                <c:pt idx="593">
                  <c:v>0.78984100000000046</c:v>
                </c:pt>
                <c:pt idx="594">
                  <c:v>0.79282799999999998</c:v>
                </c:pt>
                <c:pt idx="595">
                  <c:v>0.79320800000000002</c:v>
                </c:pt>
                <c:pt idx="596">
                  <c:v>0.79320900000000005</c:v>
                </c:pt>
                <c:pt idx="597">
                  <c:v>0.79330000000000001</c:v>
                </c:pt>
                <c:pt idx="598">
                  <c:v>0.79330999999999996</c:v>
                </c:pt>
                <c:pt idx="599">
                  <c:v>0.79381199999999996</c:v>
                </c:pt>
                <c:pt idx="600">
                  <c:v>0.79382100000000044</c:v>
                </c:pt>
                <c:pt idx="601">
                  <c:v>0.79382200000000003</c:v>
                </c:pt>
                <c:pt idx="602">
                  <c:v>0.79382900000000045</c:v>
                </c:pt>
                <c:pt idx="603">
                  <c:v>0.79383999999999999</c:v>
                </c:pt>
                <c:pt idx="604">
                  <c:v>0.79393100000000005</c:v>
                </c:pt>
                <c:pt idx="605">
                  <c:v>0.79393199999999997</c:v>
                </c:pt>
                <c:pt idx="606">
                  <c:v>0.79393899999999951</c:v>
                </c:pt>
                <c:pt idx="607">
                  <c:v>0.79393999999999998</c:v>
                </c:pt>
                <c:pt idx="608">
                  <c:v>0.79395899999999997</c:v>
                </c:pt>
                <c:pt idx="609">
                  <c:v>0.79396100000000003</c:v>
                </c:pt>
                <c:pt idx="610">
                  <c:v>0.79396500000000003</c:v>
                </c:pt>
                <c:pt idx="611">
                  <c:v>0.79398100000000005</c:v>
                </c:pt>
                <c:pt idx="612">
                  <c:v>0.79398199999999997</c:v>
                </c:pt>
                <c:pt idx="613">
                  <c:v>0.79398299999999955</c:v>
                </c:pt>
                <c:pt idx="614">
                  <c:v>0.79398999999999997</c:v>
                </c:pt>
                <c:pt idx="615">
                  <c:v>0.79399200000000003</c:v>
                </c:pt>
                <c:pt idx="616">
                  <c:v>0.79399399999999998</c:v>
                </c:pt>
                <c:pt idx="617">
                  <c:v>0.79399600000000004</c:v>
                </c:pt>
                <c:pt idx="618">
                  <c:v>0.79399799999999998</c:v>
                </c:pt>
                <c:pt idx="619">
                  <c:v>0.79400400000000004</c:v>
                </c:pt>
                <c:pt idx="620">
                  <c:v>0.79408299999999943</c:v>
                </c:pt>
                <c:pt idx="621">
                  <c:v>0.79408500000000004</c:v>
                </c:pt>
                <c:pt idx="622">
                  <c:v>0.79408699999999943</c:v>
                </c:pt>
                <c:pt idx="623">
                  <c:v>0.79409900000000044</c:v>
                </c:pt>
                <c:pt idx="624">
                  <c:v>0.79410199999999997</c:v>
                </c:pt>
                <c:pt idx="625">
                  <c:v>0.79412899999999997</c:v>
                </c:pt>
                <c:pt idx="626">
                  <c:v>0.79416900000000001</c:v>
                </c:pt>
                <c:pt idx="627">
                  <c:v>0.79419200000000001</c:v>
                </c:pt>
                <c:pt idx="628">
                  <c:v>0.79419399999999996</c:v>
                </c:pt>
                <c:pt idx="629">
                  <c:v>0.79419600000000001</c:v>
                </c:pt>
                <c:pt idx="630">
                  <c:v>0.79419700000000004</c:v>
                </c:pt>
                <c:pt idx="631">
                  <c:v>0.79419799999999996</c:v>
                </c:pt>
                <c:pt idx="632">
                  <c:v>0.79421900000000001</c:v>
                </c:pt>
                <c:pt idx="633">
                  <c:v>0.79422000000000004</c:v>
                </c:pt>
                <c:pt idx="634">
                  <c:v>0.79422099999999951</c:v>
                </c:pt>
                <c:pt idx="635">
                  <c:v>0.79422199999999998</c:v>
                </c:pt>
                <c:pt idx="636">
                  <c:v>0.79422800000000005</c:v>
                </c:pt>
                <c:pt idx="637">
                  <c:v>0.79423299999999941</c:v>
                </c:pt>
                <c:pt idx="638">
                  <c:v>0.79423500000000002</c:v>
                </c:pt>
                <c:pt idx="639">
                  <c:v>0.79423699999999942</c:v>
                </c:pt>
                <c:pt idx="640">
                  <c:v>0.79425400000000002</c:v>
                </c:pt>
                <c:pt idx="641">
                  <c:v>0.79425800000000002</c:v>
                </c:pt>
                <c:pt idx="642">
                  <c:v>0.79426199999999958</c:v>
                </c:pt>
                <c:pt idx="643">
                  <c:v>0.79426299999999939</c:v>
                </c:pt>
                <c:pt idx="644">
                  <c:v>0.79427599999999998</c:v>
                </c:pt>
                <c:pt idx="645">
                  <c:v>0.79427800000000004</c:v>
                </c:pt>
                <c:pt idx="646">
                  <c:v>0.79429499999999997</c:v>
                </c:pt>
                <c:pt idx="647">
                  <c:v>0.79433199999999959</c:v>
                </c:pt>
                <c:pt idx="648">
                  <c:v>0.79433299999999929</c:v>
                </c:pt>
                <c:pt idx="649">
                  <c:v>0.79433399999999943</c:v>
                </c:pt>
                <c:pt idx="650">
                  <c:v>0.7943359999999996</c:v>
                </c:pt>
                <c:pt idx="651">
                  <c:v>0.79434300000000002</c:v>
                </c:pt>
                <c:pt idx="652">
                  <c:v>0.79434400000000005</c:v>
                </c:pt>
                <c:pt idx="653">
                  <c:v>0.794346</c:v>
                </c:pt>
                <c:pt idx="654">
                  <c:v>0.79434700000000003</c:v>
                </c:pt>
                <c:pt idx="655">
                  <c:v>0.79437100000000005</c:v>
                </c:pt>
                <c:pt idx="656">
                  <c:v>0.79437199999999997</c:v>
                </c:pt>
                <c:pt idx="657">
                  <c:v>0.794373</c:v>
                </c:pt>
                <c:pt idx="658">
                  <c:v>0.79448399999999941</c:v>
                </c:pt>
                <c:pt idx="659">
                  <c:v>0.79452</c:v>
                </c:pt>
                <c:pt idx="660">
                  <c:v>0.79452900000000004</c:v>
                </c:pt>
                <c:pt idx="661">
                  <c:v>0.79453099999999943</c:v>
                </c:pt>
                <c:pt idx="662">
                  <c:v>0.79456599999999955</c:v>
                </c:pt>
                <c:pt idx="663">
                  <c:v>0.79459000000000002</c:v>
                </c:pt>
                <c:pt idx="664">
                  <c:v>0.79459100000000005</c:v>
                </c:pt>
                <c:pt idx="665">
                  <c:v>0.79462100000000047</c:v>
                </c:pt>
                <c:pt idx="666">
                  <c:v>0.79462200000000005</c:v>
                </c:pt>
                <c:pt idx="667">
                  <c:v>0.79465500000000044</c:v>
                </c:pt>
                <c:pt idx="668">
                  <c:v>0.794906</c:v>
                </c:pt>
                <c:pt idx="669">
                  <c:v>0.79492099999999999</c:v>
                </c:pt>
                <c:pt idx="670">
                  <c:v>0.794956</c:v>
                </c:pt>
                <c:pt idx="671">
                  <c:v>0.79500000000000004</c:v>
                </c:pt>
                <c:pt idx="672">
                  <c:v>0.79505999999999999</c:v>
                </c:pt>
                <c:pt idx="673">
                  <c:v>0.79554400000000003</c:v>
                </c:pt>
                <c:pt idx="674">
                  <c:v>0.7955449999999995</c:v>
                </c:pt>
                <c:pt idx="675">
                  <c:v>0.79560200000000003</c:v>
                </c:pt>
                <c:pt idx="676">
                  <c:v>0.79560399999999998</c:v>
                </c:pt>
                <c:pt idx="677">
                  <c:v>0.79565799999999998</c:v>
                </c:pt>
                <c:pt idx="678">
                  <c:v>0.79565900000000045</c:v>
                </c:pt>
                <c:pt idx="679">
                  <c:v>0.79577299999999951</c:v>
                </c:pt>
                <c:pt idx="680">
                  <c:v>0.79578000000000004</c:v>
                </c:pt>
                <c:pt idx="681">
                  <c:v>0.79579400000000045</c:v>
                </c:pt>
                <c:pt idx="682">
                  <c:v>0.79588300000000001</c:v>
                </c:pt>
                <c:pt idx="683">
                  <c:v>0.79589699999999997</c:v>
                </c:pt>
                <c:pt idx="684">
                  <c:v>0.79590099999999997</c:v>
                </c:pt>
                <c:pt idx="685">
                  <c:v>0.79590499999999997</c:v>
                </c:pt>
                <c:pt idx="686">
                  <c:v>0.79590899999999998</c:v>
                </c:pt>
                <c:pt idx="687">
                  <c:v>0.79591000000000001</c:v>
                </c:pt>
                <c:pt idx="688">
                  <c:v>0.79591100000000004</c:v>
                </c:pt>
                <c:pt idx="689">
                  <c:v>0.79591500000000004</c:v>
                </c:pt>
                <c:pt idx="690">
                  <c:v>0.79591599999999996</c:v>
                </c:pt>
                <c:pt idx="691">
                  <c:v>0.79593199999999997</c:v>
                </c:pt>
                <c:pt idx="692">
                  <c:v>0.79594600000000004</c:v>
                </c:pt>
                <c:pt idx="693">
                  <c:v>0.79594799999999999</c:v>
                </c:pt>
                <c:pt idx="694">
                  <c:v>0.79595300000000002</c:v>
                </c:pt>
                <c:pt idx="695">
                  <c:v>0.79595499999999997</c:v>
                </c:pt>
                <c:pt idx="696">
                  <c:v>0.79595700000000003</c:v>
                </c:pt>
                <c:pt idx="697">
                  <c:v>0.79596</c:v>
                </c:pt>
                <c:pt idx="698">
                  <c:v>0.7959619999999995</c:v>
                </c:pt>
                <c:pt idx="699">
                  <c:v>0.795964</c:v>
                </c:pt>
                <c:pt idx="700">
                  <c:v>0.79596800000000001</c:v>
                </c:pt>
                <c:pt idx="701">
                  <c:v>0.79596900000000004</c:v>
                </c:pt>
                <c:pt idx="702">
                  <c:v>0.7959889999999995</c:v>
                </c:pt>
                <c:pt idx="703">
                  <c:v>0.79598999999999998</c:v>
                </c:pt>
                <c:pt idx="704">
                  <c:v>0.79599100000000045</c:v>
                </c:pt>
                <c:pt idx="705">
                  <c:v>0.79599399999999998</c:v>
                </c:pt>
                <c:pt idx="706">
                  <c:v>0.79600199999999999</c:v>
                </c:pt>
                <c:pt idx="707">
                  <c:v>0.79600400000000004</c:v>
                </c:pt>
                <c:pt idx="708">
                  <c:v>0.79600899999999997</c:v>
                </c:pt>
                <c:pt idx="709">
                  <c:v>0.79601500000000003</c:v>
                </c:pt>
                <c:pt idx="710">
                  <c:v>0.79601900000000003</c:v>
                </c:pt>
                <c:pt idx="711">
                  <c:v>0.79603199999999996</c:v>
                </c:pt>
                <c:pt idx="712">
                  <c:v>0.79603900000000005</c:v>
                </c:pt>
                <c:pt idx="713">
                  <c:v>0.7960429999999995</c:v>
                </c:pt>
                <c:pt idx="714">
                  <c:v>0.79604399999999997</c:v>
                </c:pt>
                <c:pt idx="715">
                  <c:v>0.79604799999999998</c:v>
                </c:pt>
                <c:pt idx="716">
                  <c:v>0.79605300000000001</c:v>
                </c:pt>
                <c:pt idx="717">
                  <c:v>0.79605599999999999</c:v>
                </c:pt>
                <c:pt idx="718">
                  <c:v>0.79605800000000004</c:v>
                </c:pt>
                <c:pt idx="719">
                  <c:v>0.79605899999999996</c:v>
                </c:pt>
                <c:pt idx="720">
                  <c:v>0.79605999999999999</c:v>
                </c:pt>
                <c:pt idx="721">
                  <c:v>0.79606100000000002</c:v>
                </c:pt>
                <c:pt idx="722">
                  <c:v>0.7960619999999996</c:v>
                </c:pt>
                <c:pt idx="723">
                  <c:v>0.7960629999999993</c:v>
                </c:pt>
                <c:pt idx="724">
                  <c:v>0.79606500000000002</c:v>
                </c:pt>
                <c:pt idx="725">
                  <c:v>0.79606599999999961</c:v>
                </c:pt>
                <c:pt idx="726">
                  <c:v>0.79607099999999997</c:v>
                </c:pt>
                <c:pt idx="727">
                  <c:v>0.7960739999999995</c:v>
                </c:pt>
                <c:pt idx="728">
                  <c:v>0.79607700000000003</c:v>
                </c:pt>
                <c:pt idx="729">
                  <c:v>0.79608100000000004</c:v>
                </c:pt>
                <c:pt idx="730">
                  <c:v>0.79608400000000001</c:v>
                </c:pt>
                <c:pt idx="731">
                  <c:v>0.79608900000000005</c:v>
                </c:pt>
                <c:pt idx="732">
                  <c:v>0.79608999999999996</c:v>
                </c:pt>
                <c:pt idx="733">
                  <c:v>0.79609300000000005</c:v>
                </c:pt>
                <c:pt idx="734">
                  <c:v>0.79609500000000044</c:v>
                </c:pt>
                <c:pt idx="735">
                  <c:v>0.79609600000000003</c:v>
                </c:pt>
                <c:pt idx="736">
                  <c:v>0.79609799999999997</c:v>
                </c:pt>
                <c:pt idx="737">
                  <c:v>0.79609900000000045</c:v>
                </c:pt>
                <c:pt idx="738">
                  <c:v>0.79610599999999998</c:v>
                </c:pt>
                <c:pt idx="739">
                  <c:v>0.79610700000000001</c:v>
                </c:pt>
                <c:pt idx="740">
                  <c:v>0.79610899999999996</c:v>
                </c:pt>
                <c:pt idx="741">
                  <c:v>0.79611299999999929</c:v>
                </c:pt>
                <c:pt idx="742">
                  <c:v>0.79612099999999997</c:v>
                </c:pt>
                <c:pt idx="743">
                  <c:v>0.796122</c:v>
                </c:pt>
                <c:pt idx="744">
                  <c:v>0.79612700000000003</c:v>
                </c:pt>
                <c:pt idx="745">
                  <c:v>0.79613</c:v>
                </c:pt>
                <c:pt idx="746">
                  <c:v>0.79613100000000003</c:v>
                </c:pt>
                <c:pt idx="747">
                  <c:v>0.79613199999999951</c:v>
                </c:pt>
                <c:pt idx="748">
                  <c:v>0.79613299999999942</c:v>
                </c:pt>
                <c:pt idx="749">
                  <c:v>0.79613400000000001</c:v>
                </c:pt>
                <c:pt idx="750">
                  <c:v>0.79613500000000004</c:v>
                </c:pt>
                <c:pt idx="751">
                  <c:v>0.79613699999999943</c:v>
                </c:pt>
                <c:pt idx="752">
                  <c:v>0.79614099999999999</c:v>
                </c:pt>
                <c:pt idx="753">
                  <c:v>0.79614200000000002</c:v>
                </c:pt>
                <c:pt idx="754">
                  <c:v>0.79615199999999997</c:v>
                </c:pt>
                <c:pt idx="755">
                  <c:v>0.796153</c:v>
                </c:pt>
                <c:pt idx="756">
                  <c:v>0.79616399999999943</c:v>
                </c:pt>
                <c:pt idx="757">
                  <c:v>0.79616500000000001</c:v>
                </c:pt>
                <c:pt idx="758">
                  <c:v>0.7961659999999996</c:v>
                </c:pt>
                <c:pt idx="759">
                  <c:v>0.79616900000000002</c:v>
                </c:pt>
                <c:pt idx="760">
                  <c:v>0.79617000000000004</c:v>
                </c:pt>
                <c:pt idx="761">
                  <c:v>0.79617199999999999</c:v>
                </c:pt>
                <c:pt idx="762">
                  <c:v>0.79617800000000005</c:v>
                </c:pt>
                <c:pt idx="763">
                  <c:v>0.79618</c:v>
                </c:pt>
                <c:pt idx="764">
                  <c:v>0.79619200000000001</c:v>
                </c:pt>
                <c:pt idx="765">
                  <c:v>0.79620500000000005</c:v>
                </c:pt>
                <c:pt idx="766">
                  <c:v>0.79620599999999997</c:v>
                </c:pt>
                <c:pt idx="767">
                  <c:v>0.79620800000000003</c:v>
                </c:pt>
                <c:pt idx="768">
                  <c:v>0.79621699999999929</c:v>
                </c:pt>
                <c:pt idx="769">
                  <c:v>0.79622300000000001</c:v>
                </c:pt>
                <c:pt idx="770">
                  <c:v>0.79622499999999996</c:v>
                </c:pt>
                <c:pt idx="771">
                  <c:v>0.79622700000000002</c:v>
                </c:pt>
                <c:pt idx="772">
                  <c:v>0.79623199999999961</c:v>
                </c:pt>
                <c:pt idx="773">
                  <c:v>0.796234</c:v>
                </c:pt>
                <c:pt idx="774">
                  <c:v>0.79623500000000003</c:v>
                </c:pt>
                <c:pt idx="775">
                  <c:v>0.79624899999999998</c:v>
                </c:pt>
                <c:pt idx="776">
                  <c:v>0.79627199999999998</c:v>
                </c:pt>
                <c:pt idx="777">
                  <c:v>0.79627300000000001</c:v>
                </c:pt>
                <c:pt idx="778">
                  <c:v>0.79627400000000004</c:v>
                </c:pt>
                <c:pt idx="779">
                  <c:v>0.79628399999999955</c:v>
                </c:pt>
                <c:pt idx="780">
                  <c:v>0.79628599999999961</c:v>
                </c:pt>
                <c:pt idx="781">
                  <c:v>0.79628699999999941</c:v>
                </c:pt>
                <c:pt idx="782">
                  <c:v>0.79629000000000005</c:v>
                </c:pt>
                <c:pt idx="783">
                  <c:v>0.79629099999999997</c:v>
                </c:pt>
                <c:pt idx="784">
                  <c:v>0.796292</c:v>
                </c:pt>
                <c:pt idx="785">
                  <c:v>0.79630900000000004</c:v>
                </c:pt>
                <c:pt idx="786">
                  <c:v>0.79630999999999996</c:v>
                </c:pt>
                <c:pt idx="787">
                  <c:v>0.796315</c:v>
                </c:pt>
                <c:pt idx="788">
                  <c:v>0.79631699999999939</c:v>
                </c:pt>
                <c:pt idx="789">
                  <c:v>0.79632400000000003</c:v>
                </c:pt>
                <c:pt idx="790">
                  <c:v>0.79633100000000001</c:v>
                </c:pt>
                <c:pt idx="791">
                  <c:v>0.7963369999999993</c:v>
                </c:pt>
                <c:pt idx="792">
                  <c:v>0.79635999999999996</c:v>
                </c:pt>
                <c:pt idx="793">
                  <c:v>0.79636499999999955</c:v>
                </c:pt>
                <c:pt idx="794">
                  <c:v>0.79636699999999938</c:v>
                </c:pt>
                <c:pt idx="795">
                  <c:v>0.79636899999999955</c:v>
                </c:pt>
                <c:pt idx="796">
                  <c:v>0.796404</c:v>
                </c:pt>
                <c:pt idx="797">
                  <c:v>0.79640699999999942</c:v>
                </c:pt>
                <c:pt idx="798">
                  <c:v>0.79642999999999997</c:v>
                </c:pt>
                <c:pt idx="799">
                  <c:v>0.79643900000000001</c:v>
                </c:pt>
                <c:pt idx="800">
                  <c:v>0.79646399999999928</c:v>
                </c:pt>
                <c:pt idx="801">
                  <c:v>0.79647299999999943</c:v>
                </c:pt>
                <c:pt idx="802">
                  <c:v>0.79647500000000004</c:v>
                </c:pt>
                <c:pt idx="803">
                  <c:v>0.79649000000000003</c:v>
                </c:pt>
                <c:pt idx="804">
                  <c:v>0.79656199999999955</c:v>
                </c:pt>
                <c:pt idx="805">
                  <c:v>0.79656499999999941</c:v>
                </c:pt>
                <c:pt idx="806">
                  <c:v>0.79664299999999999</c:v>
                </c:pt>
                <c:pt idx="807">
                  <c:v>0.79664800000000058</c:v>
                </c:pt>
                <c:pt idx="808">
                  <c:v>0.79665100000000044</c:v>
                </c:pt>
                <c:pt idx="809">
                  <c:v>0.79665399999999997</c:v>
                </c:pt>
                <c:pt idx="810">
                  <c:v>0.79668799999999951</c:v>
                </c:pt>
                <c:pt idx="811">
                  <c:v>0.796713</c:v>
                </c:pt>
                <c:pt idx="812">
                  <c:v>0.79671800000000004</c:v>
                </c:pt>
                <c:pt idx="813">
                  <c:v>0.79673300000000002</c:v>
                </c:pt>
                <c:pt idx="814">
                  <c:v>0.79673400000000005</c:v>
                </c:pt>
                <c:pt idx="815">
                  <c:v>0.7967379999999995</c:v>
                </c:pt>
                <c:pt idx="816">
                  <c:v>0.79674100000000059</c:v>
                </c:pt>
                <c:pt idx="817">
                  <c:v>0.79674199999999995</c:v>
                </c:pt>
                <c:pt idx="818">
                  <c:v>0.79688599999999998</c:v>
                </c:pt>
                <c:pt idx="819">
                  <c:v>0.79688700000000001</c:v>
                </c:pt>
                <c:pt idx="820">
                  <c:v>0.79691599999999996</c:v>
                </c:pt>
                <c:pt idx="821">
                  <c:v>0.79697200000000001</c:v>
                </c:pt>
                <c:pt idx="822">
                  <c:v>0.79697300000000004</c:v>
                </c:pt>
                <c:pt idx="823">
                  <c:v>0.79697499999999999</c:v>
                </c:pt>
                <c:pt idx="824">
                  <c:v>0.79697700000000005</c:v>
                </c:pt>
                <c:pt idx="825">
                  <c:v>0.79697799999999996</c:v>
                </c:pt>
                <c:pt idx="826">
                  <c:v>0.79699399999999998</c:v>
                </c:pt>
                <c:pt idx="827">
                  <c:v>0.79700300000000002</c:v>
                </c:pt>
                <c:pt idx="828">
                  <c:v>0.79700499999999996</c:v>
                </c:pt>
                <c:pt idx="829">
                  <c:v>0.79701500000000003</c:v>
                </c:pt>
                <c:pt idx="830">
                  <c:v>0.79735599999999951</c:v>
                </c:pt>
                <c:pt idx="831">
                  <c:v>0.7975599999999996</c:v>
                </c:pt>
                <c:pt idx="832">
                  <c:v>0.7975609999999993</c:v>
                </c:pt>
                <c:pt idx="833">
                  <c:v>0.79757999999999996</c:v>
                </c:pt>
                <c:pt idx="834">
                  <c:v>0.79761499999999996</c:v>
                </c:pt>
                <c:pt idx="835">
                  <c:v>0.79763099999999998</c:v>
                </c:pt>
                <c:pt idx="836">
                  <c:v>0.79764699999999999</c:v>
                </c:pt>
                <c:pt idx="837">
                  <c:v>0.797682</c:v>
                </c:pt>
                <c:pt idx="838">
                  <c:v>0.797767</c:v>
                </c:pt>
                <c:pt idx="839">
                  <c:v>0.79776899999999951</c:v>
                </c:pt>
                <c:pt idx="840">
                  <c:v>0.79781100000000005</c:v>
                </c:pt>
                <c:pt idx="841">
                  <c:v>0.79782500000000045</c:v>
                </c:pt>
                <c:pt idx="842">
                  <c:v>0.79784699999999997</c:v>
                </c:pt>
                <c:pt idx="843">
                  <c:v>0.79784800000000045</c:v>
                </c:pt>
                <c:pt idx="844">
                  <c:v>0.79785499999999998</c:v>
                </c:pt>
                <c:pt idx="845">
                  <c:v>0.79786100000000004</c:v>
                </c:pt>
                <c:pt idx="846">
                  <c:v>0.79786299999999954</c:v>
                </c:pt>
                <c:pt idx="847">
                  <c:v>0.79786400000000002</c:v>
                </c:pt>
                <c:pt idx="848">
                  <c:v>0.79786999999999997</c:v>
                </c:pt>
                <c:pt idx="849">
                  <c:v>0.79787200000000003</c:v>
                </c:pt>
                <c:pt idx="850">
                  <c:v>0.79788700000000001</c:v>
                </c:pt>
                <c:pt idx="851">
                  <c:v>0.79791199999999951</c:v>
                </c:pt>
                <c:pt idx="852">
                  <c:v>0.79791299999999943</c:v>
                </c:pt>
                <c:pt idx="853">
                  <c:v>0.79791900000000004</c:v>
                </c:pt>
                <c:pt idx="854">
                  <c:v>0.79792099999999999</c:v>
                </c:pt>
                <c:pt idx="855">
                  <c:v>0.79792200000000002</c:v>
                </c:pt>
                <c:pt idx="856">
                  <c:v>0.79792600000000002</c:v>
                </c:pt>
                <c:pt idx="857">
                  <c:v>0.797933</c:v>
                </c:pt>
                <c:pt idx="858">
                  <c:v>0.79793400000000003</c:v>
                </c:pt>
                <c:pt idx="859">
                  <c:v>0.79793700000000001</c:v>
                </c:pt>
                <c:pt idx="860">
                  <c:v>0.79793899999999951</c:v>
                </c:pt>
                <c:pt idx="861">
                  <c:v>0.79793999999999998</c:v>
                </c:pt>
                <c:pt idx="862">
                  <c:v>0.79794100000000046</c:v>
                </c:pt>
                <c:pt idx="863">
                  <c:v>0.79794200000000004</c:v>
                </c:pt>
                <c:pt idx="864">
                  <c:v>0.79794299999999996</c:v>
                </c:pt>
                <c:pt idx="865">
                  <c:v>0.79794600000000004</c:v>
                </c:pt>
                <c:pt idx="866">
                  <c:v>0.79794799999999999</c:v>
                </c:pt>
                <c:pt idx="867">
                  <c:v>0.79794900000000046</c:v>
                </c:pt>
                <c:pt idx="868">
                  <c:v>0.79795499999999997</c:v>
                </c:pt>
                <c:pt idx="869">
                  <c:v>0.79795700000000003</c:v>
                </c:pt>
                <c:pt idx="870">
                  <c:v>0.7979579999999995</c:v>
                </c:pt>
                <c:pt idx="871">
                  <c:v>0.79795899999999997</c:v>
                </c:pt>
                <c:pt idx="872">
                  <c:v>0.79796400000000001</c:v>
                </c:pt>
                <c:pt idx="873">
                  <c:v>0.79796999999999996</c:v>
                </c:pt>
                <c:pt idx="874">
                  <c:v>0.79797200000000001</c:v>
                </c:pt>
                <c:pt idx="875">
                  <c:v>0.79797499999999999</c:v>
                </c:pt>
                <c:pt idx="876">
                  <c:v>0.79797799999999997</c:v>
                </c:pt>
                <c:pt idx="877">
                  <c:v>0.79797899999999999</c:v>
                </c:pt>
                <c:pt idx="878">
                  <c:v>0.79798199999999997</c:v>
                </c:pt>
                <c:pt idx="879">
                  <c:v>0.797983</c:v>
                </c:pt>
                <c:pt idx="880">
                  <c:v>0.79798400000000003</c:v>
                </c:pt>
                <c:pt idx="881">
                  <c:v>0.79798599999999997</c:v>
                </c:pt>
                <c:pt idx="882">
                  <c:v>0.79799100000000045</c:v>
                </c:pt>
                <c:pt idx="883">
                  <c:v>0.79799500000000045</c:v>
                </c:pt>
                <c:pt idx="884">
                  <c:v>0.79799600000000004</c:v>
                </c:pt>
                <c:pt idx="885">
                  <c:v>0.79799699999999996</c:v>
                </c:pt>
                <c:pt idx="886">
                  <c:v>0.79800199999999999</c:v>
                </c:pt>
                <c:pt idx="887">
                  <c:v>0.79800300000000002</c:v>
                </c:pt>
                <c:pt idx="888">
                  <c:v>0.79800599999999999</c:v>
                </c:pt>
                <c:pt idx="889">
                  <c:v>0.79801</c:v>
                </c:pt>
                <c:pt idx="890">
                  <c:v>0.79801100000000003</c:v>
                </c:pt>
                <c:pt idx="891">
                  <c:v>0.79801199999999961</c:v>
                </c:pt>
                <c:pt idx="892">
                  <c:v>0.79801500000000003</c:v>
                </c:pt>
                <c:pt idx="893">
                  <c:v>0.79802099999999998</c:v>
                </c:pt>
                <c:pt idx="894">
                  <c:v>0.79802200000000001</c:v>
                </c:pt>
                <c:pt idx="895">
                  <c:v>0.79802399999999996</c:v>
                </c:pt>
                <c:pt idx="896">
                  <c:v>0.79802899999999999</c:v>
                </c:pt>
                <c:pt idx="897">
                  <c:v>0.79803000000000002</c:v>
                </c:pt>
                <c:pt idx="898">
                  <c:v>0.79803100000000005</c:v>
                </c:pt>
                <c:pt idx="899">
                  <c:v>0.79803299999999955</c:v>
                </c:pt>
                <c:pt idx="900">
                  <c:v>0.79803900000000005</c:v>
                </c:pt>
                <c:pt idx="901">
                  <c:v>0.79803999999999997</c:v>
                </c:pt>
                <c:pt idx="902">
                  <c:v>0.79804100000000044</c:v>
                </c:pt>
                <c:pt idx="903">
                  <c:v>0.7980429999999995</c:v>
                </c:pt>
                <c:pt idx="904">
                  <c:v>0.79804600000000003</c:v>
                </c:pt>
                <c:pt idx="905">
                  <c:v>0.79805400000000004</c:v>
                </c:pt>
                <c:pt idx="906">
                  <c:v>0.79807700000000004</c:v>
                </c:pt>
                <c:pt idx="907">
                  <c:v>0.79808000000000001</c:v>
                </c:pt>
                <c:pt idx="908">
                  <c:v>0.79809399999999997</c:v>
                </c:pt>
                <c:pt idx="909">
                  <c:v>0.79809600000000003</c:v>
                </c:pt>
                <c:pt idx="910">
                  <c:v>0.7980969999999995</c:v>
                </c:pt>
                <c:pt idx="911">
                  <c:v>0.79809799999999997</c:v>
                </c:pt>
                <c:pt idx="912">
                  <c:v>0.79810099999999951</c:v>
                </c:pt>
                <c:pt idx="913">
                  <c:v>0.79810199999999998</c:v>
                </c:pt>
                <c:pt idx="914">
                  <c:v>0.79810300000000001</c:v>
                </c:pt>
                <c:pt idx="915">
                  <c:v>0.79810400000000004</c:v>
                </c:pt>
                <c:pt idx="916">
                  <c:v>0.79810700000000001</c:v>
                </c:pt>
                <c:pt idx="917">
                  <c:v>0.79814499999999999</c:v>
                </c:pt>
                <c:pt idx="918">
                  <c:v>0.79814700000000005</c:v>
                </c:pt>
                <c:pt idx="919">
                  <c:v>0.79814799999999997</c:v>
                </c:pt>
                <c:pt idx="920">
                  <c:v>0.79814900000000044</c:v>
                </c:pt>
                <c:pt idx="921">
                  <c:v>0.79818999999999996</c:v>
                </c:pt>
                <c:pt idx="922">
                  <c:v>0.79819700000000005</c:v>
                </c:pt>
                <c:pt idx="923">
                  <c:v>0.79819799999999996</c:v>
                </c:pt>
                <c:pt idx="924">
                  <c:v>0.79821699999999929</c:v>
                </c:pt>
                <c:pt idx="925">
                  <c:v>0.79822899999999997</c:v>
                </c:pt>
                <c:pt idx="926">
                  <c:v>0.798238</c:v>
                </c:pt>
                <c:pt idx="927">
                  <c:v>0.79866999999999999</c:v>
                </c:pt>
                <c:pt idx="928">
                  <c:v>0.79867100000000046</c:v>
                </c:pt>
                <c:pt idx="929">
                  <c:v>0.79884400000000044</c:v>
                </c:pt>
                <c:pt idx="930">
                  <c:v>0.79888300000000001</c:v>
                </c:pt>
                <c:pt idx="931">
                  <c:v>0.79888400000000004</c:v>
                </c:pt>
                <c:pt idx="932">
                  <c:v>0.79888499999999996</c:v>
                </c:pt>
                <c:pt idx="933">
                  <c:v>0.79888999999999999</c:v>
                </c:pt>
                <c:pt idx="934">
                  <c:v>0.79892200000000002</c:v>
                </c:pt>
                <c:pt idx="935">
                  <c:v>0.79892600000000003</c:v>
                </c:pt>
                <c:pt idx="936">
                  <c:v>0.79892700000000005</c:v>
                </c:pt>
                <c:pt idx="937">
                  <c:v>0.79892799999999997</c:v>
                </c:pt>
                <c:pt idx="938">
                  <c:v>0.79893599999999998</c:v>
                </c:pt>
                <c:pt idx="939">
                  <c:v>0.79894100000000046</c:v>
                </c:pt>
                <c:pt idx="940">
                  <c:v>0.79894600000000005</c:v>
                </c:pt>
                <c:pt idx="941">
                  <c:v>0.79894699999999996</c:v>
                </c:pt>
                <c:pt idx="942">
                  <c:v>0.79895499999999997</c:v>
                </c:pt>
                <c:pt idx="943">
                  <c:v>0.79896100000000003</c:v>
                </c:pt>
                <c:pt idx="944">
                  <c:v>0.79896400000000001</c:v>
                </c:pt>
                <c:pt idx="945">
                  <c:v>0.79896500000000004</c:v>
                </c:pt>
                <c:pt idx="946">
                  <c:v>0.79896599999999951</c:v>
                </c:pt>
                <c:pt idx="947">
                  <c:v>0.79896999999999996</c:v>
                </c:pt>
                <c:pt idx="948">
                  <c:v>0.79897099999999999</c:v>
                </c:pt>
                <c:pt idx="949">
                  <c:v>0.79897200000000002</c:v>
                </c:pt>
                <c:pt idx="950">
                  <c:v>0.79897300000000004</c:v>
                </c:pt>
                <c:pt idx="951">
                  <c:v>0.79897399999999996</c:v>
                </c:pt>
                <c:pt idx="952">
                  <c:v>0.79897499999999999</c:v>
                </c:pt>
                <c:pt idx="953">
                  <c:v>0.79897899999999999</c:v>
                </c:pt>
                <c:pt idx="954">
                  <c:v>0.79898000000000002</c:v>
                </c:pt>
                <c:pt idx="955">
                  <c:v>0.79899699999999996</c:v>
                </c:pt>
                <c:pt idx="956">
                  <c:v>0.79900099999999996</c:v>
                </c:pt>
                <c:pt idx="957">
                  <c:v>0.79900199999999999</c:v>
                </c:pt>
                <c:pt idx="958">
                  <c:v>0.79900700000000002</c:v>
                </c:pt>
                <c:pt idx="959">
                  <c:v>0.79900800000000005</c:v>
                </c:pt>
                <c:pt idx="960">
                  <c:v>0.79900899999999997</c:v>
                </c:pt>
                <c:pt idx="961">
                  <c:v>0.79901</c:v>
                </c:pt>
                <c:pt idx="962">
                  <c:v>0.79901299999999942</c:v>
                </c:pt>
                <c:pt idx="963">
                  <c:v>0.79902099999999998</c:v>
                </c:pt>
                <c:pt idx="964">
                  <c:v>0.79902300000000004</c:v>
                </c:pt>
                <c:pt idx="965">
                  <c:v>0.79902399999999996</c:v>
                </c:pt>
                <c:pt idx="966">
                  <c:v>0.79903800000000003</c:v>
                </c:pt>
                <c:pt idx="967">
                  <c:v>0.79906500000000003</c:v>
                </c:pt>
                <c:pt idx="968">
                  <c:v>0.79906599999999961</c:v>
                </c:pt>
                <c:pt idx="969">
                  <c:v>0.799068</c:v>
                </c:pt>
                <c:pt idx="970">
                  <c:v>0.79907899999999998</c:v>
                </c:pt>
                <c:pt idx="971">
                  <c:v>0.79908000000000001</c:v>
                </c:pt>
                <c:pt idx="972">
                  <c:v>0.79909300000000005</c:v>
                </c:pt>
                <c:pt idx="973">
                  <c:v>0.79909399999999997</c:v>
                </c:pt>
                <c:pt idx="974">
                  <c:v>0.79914499999999999</c:v>
                </c:pt>
                <c:pt idx="975">
                  <c:v>0.79914600000000002</c:v>
                </c:pt>
                <c:pt idx="976">
                  <c:v>0.79914700000000005</c:v>
                </c:pt>
                <c:pt idx="977">
                  <c:v>0.79915599999999998</c:v>
                </c:pt>
                <c:pt idx="978">
                  <c:v>0.79917700000000003</c:v>
                </c:pt>
                <c:pt idx="979">
                  <c:v>0.79954599999999998</c:v>
                </c:pt>
                <c:pt idx="980">
                  <c:v>0.79957999999999996</c:v>
                </c:pt>
                <c:pt idx="981">
                  <c:v>0.79960200000000003</c:v>
                </c:pt>
                <c:pt idx="982">
                  <c:v>0.79961400000000005</c:v>
                </c:pt>
                <c:pt idx="983">
                  <c:v>0.79973099999999997</c:v>
                </c:pt>
                <c:pt idx="984">
                  <c:v>0.79975499999999999</c:v>
                </c:pt>
                <c:pt idx="985">
                  <c:v>0.79975700000000005</c:v>
                </c:pt>
                <c:pt idx="986">
                  <c:v>0.79976199999999997</c:v>
                </c:pt>
                <c:pt idx="987">
                  <c:v>0.799763</c:v>
                </c:pt>
                <c:pt idx="988">
                  <c:v>0.79976899999999951</c:v>
                </c:pt>
                <c:pt idx="989">
                  <c:v>0.79980099999999998</c:v>
                </c:pt>
                <c:pt idx="990">
                  <c:v>0.79980200000000001</c:v>
                </c:pt>
                <c:pt idx="991">
                  <c:v>0.79980300000000004</c:v>
                </c:pt>
                <c:pt idx="992">
                  <c:v>0.79982900000000046</c:v>
                </c:pt>
                <c:pt idx="993">
                  <c:v>0.79983000000000004</c:v>
                </c:pt>
                <c:pt idx="994">
                  <c:v>0.79983199999999999</c:v>
                </c:pt>
                <c:pt idx="995">
                  <c:v>0.79983300000000002</c:v>
                </c:pt>
                <c:pt idx="996">
                  <c:v>0.79983700000000002</c:v>
                </c:pt>
                <c:pt idx="997">
                  <c:v>0.79986100000000004</c:v>
                </c:pt>
                <c:pt idx="998">
                  <c:v>0.79986299999999955</c:v>
                </c:pt>
                <c:pt idx="999">
                  <c:v>0.79986400000000002</c:v>
                </c:pt>
                <c:pt idx="1000">
                  <c:v>0.79986500000000005</c:v>
                </c:pt>
                <c:pt idx="1001">
                  <c:v>0.79986699999999955</c:v>
                </c:pt>
                <c:pt idx="1002">
                  <c:v>0.79986800000000002</c:v>
                </c:pt>
                <c:pt idx="1003">
                  <c:v>0.79986900000000005</c:v>
                </c:pt>
                <c:pt idx="1004">
                  <c:v>0.79986999999999997</c:v>
                </c:pt>
                <c:pt idx="1005">
                  <c:v>0.79987500000000045</c:v>
                </c:pt>
                <c:pt idx="1006">
                  <c:v>0.79988099999999951</c:v>
                </c:pt>
                <c:pt idx="1007">
                  <c:v>0.79988800000000004</c:v>
                </c:pt>
                <c:pt idx="1008">
                  <c:v>0.79988899999999996</c:v>
                </c:pt>
                <c:pt idx="1009">
                  <c:v>0.79989500000000058</c:v>
                </c:pt>
                <c:pt idx="1010">
                  <c:v>0.8</c:v>
                </c:pt>
              </c:numCache>
            </c:numRef>
          </c:cat>
          <c:val>
            <c:numRef>
              <c:f>'22nm'!$H$9:$H$1019</c:f>
              <c:numCache>
                <c:formatCode>General</c:formatCode>
                <c:ptCount val="1011"/>
                <c:pt idx="1">
                  <c:v>96</c:v>
                </c:pt>
                <c:pt idx="2">
                  <c:v>1</c:v>
                </c:pt>
                <c:pt idx="3">
                  <c:v>1</c:v>
                </c:pt>
                <c:pt idx="4">
                  <c:v>4</c:v>
                </c:pt>
                <c:pt idx="5">
                  <c:v>3</c:v>
                </c:pt>
                <c:pt idx="6">
                  <c:v>2</c:v>
                </c:pt>
                <c:pt idx="7">
                  <c:v>2</c:v>
                </c:pt>
                <c:pt idx="8">
                  <c:v>1</c:v>
                </c:pt>
                <c:pt idx="9">
                  <c:v>6</c:v>
                </c:pt>
                <c:pt idx="10">
                  <c:v>4</c:v>
                </c:pt>
                <c:pt idx="11">
                  <c:v>8</c:v>
                </c:pt>
                <c:pt idx="12">
                  <c:v>1</c:v>
                </c:pt>
                <c:pt idx="13">
                  <c:v>1</c:v>
                </c:pt>
                <c:pt idx="14">
                  <c:v>2</c:v>
                </c:pt>
                <c:pt idx="15">
                  <c:v>1</c:v>
                </c:pt>
                <c:pt idx="16">
                  <c:v>1</c:v>
                </c:pt>
                <c:pt idx="17">
                  <c:v>2</c:v>
                </c:pt>
                <c:pt idx="18">
                  <c:v>1</c:v>
                </c:pt>
                <c:pt idx="19">
                  <c:v>5</c:v>
                </c:pt>
                <c:pt idx="20">
                  <c:v>5</c:v>
                </c:pt>
                <c:pt idx="21">
                  <c:v>3</c:v>
                </c:pt>
                <c:pt idx="22">
                  <c:v>4</c:v>
                </c:pt>
                <c:pt idx="23">
                  <c:v>22</c:v>
                </c:pt>
                <c:pt idx="24">
                  <c:v>3</c:v>
                </c:pt>
                <c:pt idx="25">
                  <c:v>19</c:v>
                </c:pt>
                <c:pt idx="26">
                  <c:v>1</c:v>
                </c:pt>
                <c:pt idx="27">
                  <c:v>3</c:v>
                </c:pt>
                <c:pt idx="28">
                  <c:v>5</c:v>
                </c:pt>
                <c:pt idx="29">
                  <c:v>5</c:v>
                </c:pt>
                <c:pt idx="30">
                  <c:v>1</c:v>
                </c:pt>
                <c:pt idx="31">
                  <c:v>1</c:v>
                </c:pt>
                <c:pt idx="32">
                  <c:v>1</c:v>
                </c:pt>
                <c:pt idx="33">
                  <c:v>3</c:v>
                </c:pt>
                <c:pt idx="34">
                  <c:v>1</c:v>
                </c:pt>
                <c:pt idx="35">
                  <c:v>2</c:v>
                </c:pt>
                <c:pt idx="36">
                  <c:v>1</c:v>
                </c:pt>
                <c:pt idx="37">
                  <c:v>5</c:v>
                </c:pt>
                <c:pt idx="38">
                  <c:v>10</c:v>
                </c:pt>
                <c:pt idx="39">
                  <c:v>1</c:v>
                </c:pt>
                <c:pt idx="40">
                  <c:v>1</c:v>
                </c:pt>
                <c:pt idx="41">
                  <c:v>7</c:v>
                </c:pt>
                <c:pt idx="42">
                  <c:v>1</c:v>
                </c:pt>
                <c:pt idx="43">
                  <c:v>2</c:v>
                </c:pt>
                <c:pt idx="44">
                  <c:v>1</c:v>
                </c:pt>
                <c:pt idx="45">
                  <c:v>6</c:v>
                </c:pt>
                <c:pt idx="46">
                  <c:v>2</c:v>
                </c:pt>
                <c:pt idx="47">
                  <c:v>2</c:v>
                </c:pt>
                <c:pt idx="48">
                  <c:v>14</c:v>
                </c:pt>
                <c:pt idx="49">
                  <c:v>1</c:v>
                </c:pt>
                <c:pt idx="50">
                  <c:v>1</c:v>
                </c:pt>
                <c:pt idx="51">
                  <c:v>5</c:v>
                </c:pt>
                <c:pt idx="52">
                  <c:v>1</c:v>
                </c:pt>
                <c:pt idx="53">
                  <c:v>1</c:v>
                </c:pt>
                <c:pt idx="54">
                  <c:v>1</c:v>
                </c:pt>
                <c:pt idx="55">
                  <c:v>5</c:v>
                </c:pt>
                <c:pt idx="56">
                  <c:v>1</c:v>
                </c:pt>
                <c:pt idx="57">
                  <c:v>1</c:v>
                </c:pt>
                <c:pt idx="58">
                  <c:v>1</c:v>
                </c:pt>
                <c:pt idx="59">
                  <c:v>5</c:v>
                </c:pt>
                <c:pt idx="60">
                  <c:v>2</c:v>
                </c:pt>
                <c:pt idx="61">
                  <c:v>2</c:v>
                </c:pt>
                <c:pt idx="62">
                  <c:v>1</c:v>
                </c:pt>
                <c:pt idx="63">
                  <c:v>1</c:v>
                </c:pt>
                <c:pt idx="64">
                  <c:v>2</c:v>
                </c:pt>
                <c:pt idx="65">
                  <c:v>2</c:v>
                </c:pt>
                <c:pt idx="66">
                  <c:v>1</c:v>
                </c:pt>
                <c:pt idx="67">
                  <c:v>1</c:v>
                </c:pt>
                <c:pt idx="68">
                  <c:v>1</c:v>
                </c:pt>
                <c:pt idx="69">
                  <c:v>1</c:v>
                </c:pt>
                <c:pt idx="70">
                  <c:v>1</c:v>
                </c:pt>
                <c:pt idx="71">
                  <c:v>4</c:v>
                </c:pt>
                <c:pt idx="72">
                  <c:v>2</c:v>
                </c:pt>
                <c:pt idx="73">
                  <c:v>1</c:v>
                </c:pt>
                <c:pt idx="74">
                  <c:v>2</c:v>
                </c:pt>
                <c:pt idx="75">
                  <c:v>2</c:v>
                </c:pt>
                <c:pt idx="76">
                  <c:v>4</c:v>
                </c:pt>
                <c:pt idx="77">
                  <c:v>2</c:v>
                </c:pt>
                <c:pt idx="78">
                  <c:v>1</c:v>
                </c:pt>
                <c:pt idx="79">
                  <c:v>4</c:v>
                </c:pt>
                <c:pt idx="80">
                  <c:v>2</c:v>
                </c:pt>
                <c:pt idx="81">
                  <c:v>6</c:v>
                </c:pt>
                <c:pt idx="82">
                  <c:v>2</c:v>
                </c:pt>
                <c:pt idx="83">
                  <c:v>1</c:v>
                </c:pt>
                <c:pt idx="84">
                  <c:v>8</c:v>
                </c:pt>
                <c:pt idx="85">
                  <c:v>1</c:v>
                </c:pt>
                <c:pt idx="86">
                  <c:v>1</c:v>
                </c:pt>
                <c:pt idx="87">
                  <c:v>1</c:v>
                </c:pt>
                <c:pt idx="88">
                  <c:v>6</c:v>
                </c:pt>
                <c:pt idx="89">
                  <c:v>1</c:v>
                </c:pt>
                <c:pt idx="90">
                  <c:v>5</c:v>
                </c:pt>
                <c:pt idx="91">
                  <c:v>1</c:v>
                </c:pt>
                <c:pt idx="92">
                  <c:v>2</c:v>
                </c:pt>
                <c:pt idx="93">
                  <c:v>1</c:v>
                </c:pt>
                <c:pt idx="94">
                  <c:v>2</c:v>
                </c:pt>
                <c:pt idx="95">
                  <c:v>2</c:v>
                </c:pt>
                <c:pt idx="96">
                  <c:v>2</c:v>
                </c:pt>
                <c:pt idx="97">
                  <c:v>3</c:v>
                </c:pt>
                <c:pt idx="98">
                  <c:v>1</c:v>
                </c:pt>
                <c:pt idx="99">
                  <c:v>1</c:v>
                </c:pt>
                <c:pt idx="100">
                  <c:v>4</c:v>
                </c:pt>
                <c:pt idx="101">
                  <c:v>1</c:v>
                </c:pt>
                <c:pt idx="102">
                  <c:v>1</c:v>
                </c:pt>
                <c:pt idx="103">
                  <c:v>2</c:v>
                </c:pt>
                <c:pt idx="104">
                  <c:v>3</c:v>
                </c:pt>
                <c:pt idx="105">
                  <c:v>2</c:v>
                </c:pt>
                <c:pt idx="106">
                  <c:v>2</c:v>
                </c:pt>
                <c:pt idx="107">
                  <c:v>3</c:v>
                </c:pt>
                <c:pt idx="108">
                  <c:v>17</c:v>
                </c:pt>
                <c:pt idx="109">
                  <c:v>2</c:v>
                </c:pt>
                <c:pt idx="110">
                  <c:v>15</c:v>
                </c:pt>
                <c:pt idx="111">
                  <c:v>1</c:v>
                </c:pt>
                <c:pt idx="112">
                  <c:v>9</c:v>
                </c:pt>
                <c:pt idx="113">
                  <c:v>1</c:v>
                </c:pt>
                <c:pt idx="114">
                  <c:v>2</c:v>
                </c:pt>
                <c:pt idx="115">
                  <c:v>1</c:v>
                </c:pt>
                <c:pt idx="116">
                  <c:v>2</c:v>
                </c:pt>
                <c:pt idx="117">
                  <c:v>2</c:v>
                </c:pt>
                <c:pt idx="118">
                  <c:v>2</c:v>
                </c:pt>
                <c:pt idx="119">
                  <c:v>1</c:v>
                </c:pt>
                <c:pt idx="120">
                  <c:v>3</c:v>
                </c:pt>
                <c:pt idx="121">
                  <c:v>4</c:v>
                </c:pt>
                <c:pt idx="122">
                  <c:v>16</c:v>
                </c:pt>
                <c:pt idx="123">
                  <c:v>2</c:v>
                </c:pt>
                <c:pt idx="124">
                  <c:v>4</c:v>
                </c:pt>
                <c:pt idx="125">
                  <c:v>3</c:v>
                </c:pt>
                <c:pt idx="126">
                  <c:v>1</c:v>
                </c:pt>
                <c:pt idx="127">
                  <c:v>2</c:v>
                </c:pt>
                <c:pt idx="128">
                  <c:v>1</c:v>
                </c:pt>
                <c:pt idx="129">
                  <c:v>1</c:v>
                </c:pt>
                <c:pt idx="130">
                  <c:v>1</c:v>
                </c:pt>
                <c:pt idx="131">
                  <c:v>1</c:v>
                </c:pt>
                <c:pt idx="132">
                  <c:v>1</c:v>
                </c:pt>
                <c:pt idx="133">
                  <c:v>1</c:v>
                </c:pt>
                <c:pt idx="134">
                  <c:v>1</c:v>
                </c:pt>
                <c:pt idx="135">
                  <c:v>1</c:v>
                </c:pt>
                <c:pt idx="136">
                  <c:v>1</c:v>
                </c:pt>
                <c:pt idx="137">
                  <c:v>8</c:v>
                </c:pt>
                <c:pt idx="138">
                  <c:v>6</c:v>
                </c:pt>
                <c:pt idx="139">
                  <c:v>1</c:v>
                </c:pt>
                <c:pt idx="140">
                  <c:v>3</c:v>
                </c:pt>
                <c:pt idx="141">
                  <c:v>4</c:v>
                </c:pt>
                <c:pt idx="142">
                  <c:v>1</c:v>
                </c:pt>
                <c:pt idx="143">
                  <c:v>1</c:v>
                </c:pt>
                <c:pt idx="144">
                  <c:v>1</c:v>
                </c:pt>
                <c:pt idx="145">
                  <c:v>3</c:v>
                </c:pt>
                <c:pt idx="146">
                  <c:v>1</c:v>
                </c:pt>
                <c:pt idx="147">
                  <c:v>2</c:v>
                </c:pt>
                <c:pt idx="148">
                  <c:v>2</c:v>
                </c:pt>
                <c:pt idx="149">
                  <c:v>2</c:v>
                </c:pt>
                <c:pt idx="150">
                  <c:v>7</c:v>
                </c:pt>
                <c:pt idx="151">
                  <c:v>3</c:v>
                </c:pt>
                <c:pt idx="152">
                  <c:v>1</c:v>
                </c:pt>
                <c:pt idx="153">
                  <c:v>1</c:v>
                </c:pt>
                <c:pt idx="154">
                  <c:v>1</c:v>
                </c:pt>
                <c:pt idx="155">
                  <c:v>2</c:v>
                </c:pt>
                <c:pt idx="156">
                  <c:v>5</c:v>
                </c:pt>
                <c:pt idx="157">
                  <c:v>1</c:v>
                </c:pt>
                <c:pt idx="158">
                  <c:v>2</c:v>
                </c:pt>
                <c:pt idx="159">
                  <c:v>1</c:v>
                </c:pt>
                <c:pt idx="160">
                  <c:v>2</c:v>
                </c:pt>
                <c:pt idx="161">
                  <c:v>1</c:v>
                </c:pt>
                <c:pt idx="162">
                  <c:v>1</c:v>
                </c:pt>
                <c:pt idx="163">
                  <c:v>1</c:v>
                </c:pt>
                <c:pt idx="164">
                  <c:v>20</c:v>
                </c:pt>
                <c:pt idx="165">
                  <c:v>8</c:v>
                </c:pt>
                <c:pt idx="166">
                  <c:v>4</c:v>
                </c:pt>
                <c:pt idx="167">
                  <c:v>2</c:v>
                </c:pt>
                <c:pt idx="168">
                  <c:v>4</c:v>
                </c:pt>
                <c:pt idx="169">
                  <c:v>6</c:v>
                </c:pt>
                <c:pt idx="170">
                  <c:v>2</c:v>
                </c:pt>
                <c:pt idx="171">
                  <c:v>8</c:v>
                </c:pt>
                <c:pt idx="172">
                  <c:v>4</c:v>
                </c:pt>
                <c:pt idx="173">
                  <c:v>2</c:v>
                </c:pt>
                <c:pt idx="174">
                  <c:v>2</c:v>
                </c:pt>
                <c:pt idx="175">
                  <c:v>2</c:v>
                </c:pt>
                <c:pt idx="176">
                  <c:v>2</c:v>
                </c:pt>
                <c:pt idx="177">
                  <c:v>4</c:v>
                </c:pt>
                <c:pt idx="178">
                  <c:v>2</c:v>
                </c:pt>
                <c:pt idx="179">
                  <c:v>2</c:v>
                </c:pt>
                <c:pt idx="180">
                  <c:v>2</c:v>
                </c:pt>
                <c:pt idx="181">
                  <c:v>3</c:v>
                </c:pt>
                <c:pt idx="182">
                  <c:v>9</c:v>
                </c:pt>
                <c:pt idx="183">
                  <c:v>1</c:v>
                </c:pt>
                <c:pt idx="184">
                  <c:v>1</c:v>
                </c:pt>
                <c:pt idx="185">
                  <c:v>5</c:v>
                </c:pt>
                <c:pt idx="186">
                  <c:v>1</c:v>
                </c:pt>
                <c:pt idx="187">
                  <c:v>1</c:v>
                </c:pt>
                <c:pt idx="188">
                  <c:v>1</c:v>
                </c:pt>
                <c:pt idx="189">
                  <c:v>2</c:v>
                </c:pt>
                <c:pt idx="190">
                  <c:v>2</c:v>
                </c:pt>
                <c:pt idx="191">
                  <c:v>1</c:v>
                </c:pt>
                <c:pt idx="192">
                  <c:v>2</c:v>
                </c:pt>
                <c:pt idx="193">
                  <c:v>2</c:v>
                </c:pt>
                <c:pt idx="194">
                  <c:v>2</c:v>
                </c:pt>
                <c:pt idx="195">
                  <c:v>2</c:v>
                </c:pt>
                <c:pt idx="196">
                  <c:v>3</c:v>
                </c:pt>
                <c:pt idx="197">
                  <c:v>1</c:v>
                </c:pt>
                <c:pt idx="198">
                  <c:v>3</c:v>
                </c:pt>
                <c:pt idx="199">
                  <c:v>1</c:v>
                </c:pt>
                <c:pt idx="200">
                  <c:v>1</c:v>
                </c:pt>
                <c:pt idx="201">
                  <c:v>1</c:v>
                </c:pt>
                <c:pt idx="202">
                  <c:v>1</c:v>
                </c:pt>
                <c:pt idx="203">
                  <c:v>7</c:v>
                </c:pt>
                <c:pt idx="204">
                  <c:v>3</c:v>
                </c:pt>
                <c:pt idx="205">
                  <c:v>9</c:v>
                </c:pt>
                <c:pt idx="206">
                  <c:v>7</c:v>
                </c:pt>
                <c:pt idx="207">
                  <c:v>1</c:v>
                </c:pt>
                <c:pt idx="208">
                  <c:v>3</c:v>
                </c:pt>
                <c:pt idx="209">
                  <c:v>2</c:v>
                </c:pt>
                <c:pt idx="210">
                  <c:v>2</c:v>
                </c:pt>
                <c:pt idx="211">
                  <c:v>4</c:v>
                </c:pt>
                <c:pt idx="212">
                  <c:v>8</c:v>
                </c:pt>
                <c:pt idx="213">
                  <c:v>2</c:v>
                </c:pt>
                <c:pt idx="214">
                  <c:v>2</c:v>
                </c:pt>
                <c:pt idx="215">
                  <c:v>7</c:v>
                </c:pt>
                <c:pt idx="216">
                  <c:v>4</c:v>
                </c:pt>
                <c:pt idx="217">
                  <c:v>7</c:v>
                </c:pt>
                <c:pt idx="218">
                  <c:v>2</c:v>
                </c:pt>
                <c:pt idx="219">
                  <c:v>2</c:v>
                </c:pt>
                <c:pt idx="220">
                  <c:v>2</c:v>
                </c:pt>
                <c:pt idx="221">
                  <c:v>2</c:v>
                </c:pt>
                <c:pt idx="222">
                  <c:v>1</c:v>
                </c:pt>
                <c:pt idx="223">
                  <c:v>1</c:v>
                </c:pt>
                <c:pt idx="224">
                  <c:v>1</c:v>
                </c:pt>
                <c:pt idx="225">
                  <c:v>12</c:v>
                </c:pt>
                <c:pt idx="226">
                  <c:v>3</c:v>
                </c:pt>
                <c:pt idx="227">
                  <c:v>1</c:v>
                </c:pt>
                <c:pt idx="228">
                  <c:v>1</c:v>
                </c:pt>
                <c:pt idx="229">
                  <c:v>1</c:v>
                </c:pt>
                <c:pt idx="230">
                  <c:v>2</c:v>
                </c:pt>
                <c:pt idx="231">
                  <c:v>1</c:v>
                </c:pt>
                <c:pt idx="232">
                  <c:v>8</c:v>
                </c:pt>
                <c:pt idx="233">
                  <c:v>1</c:v>
                </c:pt>
                <c:pt idx="234">
                  <c:v>1</c:v>
                </c:pt>
                <c:pt idx="235">
                  <c:v>3</c:v>
                </c:pt>
                <c:pt idx="236">
                  <c:v>1</c:v>
                </c:pt>
                <c:pt idx="237">
                  <c:v>3</c:v>
                </c:pt>
                <c:pt idx="238">
                  <c:v>1</c:v>
                </c:pt>
                <c:pt idx="239">
                  <c:v>3</c:v>
                </c:pt>
                <c:pt idx="240">
                  <c:v>1</c:v>
                </c:pt>
                <c:pt idx="241">
                  <c:v>1</c:v>
                </c:pt>
                <c:pt idx="242">
                  <c:v>1</c:v>
                </c:pt>
                <c:pt idx="243">
                  <c:v>4</c:v>
                </c:pt>
                <c:pt idx="244">
                  <c:v>3</c:v>
                </c:pt>
                <c:pt idx="245">
                  <c:v>4</c:v>
                </c:pt>
                <c:pt idx="246">
                  <c:v>1</c:v>
                </c:pt>
                <c:pt idx="247">
                  <c:v>6</c:v>
                </c:pt>
                <c:pt idx="248">
                  <c:v>2</c:v>
                </c:pt>
                <c:pt idx="249">
                  <c:v>1</c:v>
                </c:pt>
                <c:pt idx="250">
                  <c:v>2</c:v>
                </c:pt>
                <c:pt idx="251">
                  <c:v>1</c:v>
                </c:pt>
                <c:pt idx="252">
                  <c:v>5</c:v>
                </c:pt>
                <c:pt idx="253">
                  <c:v>1</c:v>
                </c:pt>
                <c:pt idx="254">
                  <c:v>1</c:v>
                </c:pt>
                <c:pt idx="255">
                  <c:v>1</c:v>
                </c:pt>
                <c:pt idx="256">
                  <c:v>2</c:v>
                </c:pt>
                <c:pt idx="257">
                  <c:v>4</c:v>
                </c:pt>
                <c:pt idx="258">
                  <c:v>1</c:v>
                </c:pt>
                <c:pt idx="259">
                  <c:v>2</c:v>
                </c:pt>
                <c:pt idx="260">
                  <c:v>2</c:v>
                </c:pt>
                <c:pt idx="261">
                  <c:v>4</c:v>
                </c:pt>
                <c:pt idx="262">
                  <c:v>2</c:v>
                </c:pt>
                <c:pt idx="263">
                  <c:v>2</c:v>
                </c:pt>
                <c:pt idx="264">
                  <c:v>1</c:v>
                </c:pt>
                <c:pt idx="265">
                  <c:v>3</c:v>
                </c:pt>
                <c:pt idx="266">
                  <c:v>3</c:v>
                </c:pt>
                <c:pt idx="267">
                  <c:v>4</c:v>
                </c:pt>
                <c:pt idx="268">
                  <c:v>1</c:v>
                </c:pt>
                <c:pt idx="269">
                  <c:v>1</c:v>
                </c:pt>
                <c:pt idx="270">
                  <c:v>1</c:v>
                </c:pt>
                <c:pt idx="271">
                  <c:v>1</c:v>
                </c:pt>
                <c:pt idx="272">
                  <c:v>1</c:v>
                </c:pt>
                <c:pt idx="273">
                  <c:v>1</c:v>
                </c:pt>
                <c:pt idx="274">
                  <c:v>1</c:v>
                </c:pt>
                <c:pt idx="275">
                  <c:v>4</c:v>
                </c:pt>
                <c:pt idx="276">
                  <c:v>1</c:v>
                </c:pt>
                <c:pt idx="277">
                  <c:v>6</c:v>
                </c:pt>
                <c:pt idx="278">
                  <c:v>2</c:v>
                </c:pt>
                <c:pt idx="279">
                  <c:v>2</c:v>
                </c:pt>
                <c:pt idx="280">
                  <c:v>2</c:v>
                </c:pt>
                <c:pt idx="281">
                  <c:v>2</c:v>
                </c:pt>
                <c:pt idx="282">
                  <c:v>4</c:v>
                </c:pt>
                <c:pt idx="283">
                  <c:v>2</c:v>
                </c:pt>
                <c:pt idx="284">
                  <c:v>1</c:v>
                </c:pt>
                <c:pt idx="285">
                  <c:v>3</c:v>
                </c:pt>
                <c:pt idx="286">
                  <c:v>6</c:v>
                </c:pt>
                <c:pt idx="287">
                  <c:v>2</c:v>
                </c:pt>
                <c:pt idx="288">
                  <c:v>2</c:v>
                </c:pt>
                <c:pt idx="289">
                  <c:v>7</c:v>
                </c:pt>
                <c:pt idx="290">
                  <c:v>2</c:v>
                </c:pt>
                <c:pt idx="291">
                  <c:v>2</c:v>
                </c:pt>
                <c:pt idx="292">
                  <c:v>1</c:v>
                </c:pt>
                <c:pt idx="293">
                  <c:v>1</c:v>
                </c:pt>
                <c:pt idx="294">
                  <c:v>5</c:v>
                </c:pt>
                <c:pt idx="295">
                  <c:v>1</c:v>
                </c:pt>
                <c:pt idx="296">
                  <c:v>3</c:v>
                </c:pt>
                <c:pt idx="297">
                  <c:v>1</c:v>
                </c:pt>
                <c:pt idx="298">
                  <c:v>2</c:v>
                </c:pt>
                <c:pt idx="299">
                  <c:v>3</c:v>
                </c:pt>
                <c:pt idx="300">
                  <c:v>7</c:v>
                </c:pt>
                <c:pt idx="301">
                  <c:v>2</c:v>
                </c:pt>
                <c:pt idx="302">
                  <c:v>2</c:v>
                </c:pt>
                <c:pt idx="303">
                  <c:v>1</c:v>
                </c:pt>
                <c:pt idx="304">
                  <c:v>36</c:v>
                </c:pt>
                <c:pt idx="305">
                  <c:v>1</c:v>
                </c:pt>
                <c:pt idx="306">
                  <c:v>5</c:v>
                </c:pt>
                <c:pt idx="307">
                  <c:v>1</c:v>
                </c:pt>
                <c:pt idx="308">
                  <c:v>3</c:v>
                </c:pt>
                <c:pt idx="309">
                  <c:v>2</c:v>
                </c:pt>
                <c:pt idx="310">
                  <c:v>2</c:v>
                </c:pt>
                <c:pt idx="311">
                  <c:v>2</c:v>
                </c:pt>
                <c:pt idx="312">
                  <c:v>6</c:v>
                </c:pt>
                <c:pt idx="313">
                  <c:v>2</c:v>
                </c:pt>
                <c:pt idx="314">
                  <c:v>3</c:v>
                </c:pt>
                <c:pt idx="315">
                  <c:v>3</c:v>
                </c:pt>
                <c:pt idx="316">
                  <c:v>3</c:v>
                </c:pt>
                <c:pt idx="317">
                  <c:v>3</c:v>
                </c:pt>
                <c:pt idx="318">
                  <c:v>12</c:v>
                </c:pt>
                <c:pt idx="319">
                  <c:v>8</c:v>
                </c:pt>
                <c:pt idx="320">
                  <c:v>6</c:v>
                </c:pt>
                <c:pt idx="321">
                  <c:v>7</c:v>
                </c:pt>
                <c:pt idx="322">
                  <c:v>1</c:v>
                </c:pt>
                <c:pt idx="323">
                  <c:v>1</c:v>
                </c:pt>
                <c:pt idx="324">
                  <c:v>2</c:v>
                </c:pt>
                <c:pt idx="325">
                  <c:v>2</c:v>
                </c:pt>
                <c:pt idx="326">
                  <c:v>3</c:v>
                </c:pt>
                <c:pt idx="327">
                  <c:v>1</c:v>
                </c:pt>
                <c:pt idx="328">
                  <c:v>2</c:v>
                </c:pt>
                <c:pt idx="329">
                  <c:v>1</c:v>
                </c:pt>
                <c:pt idx="330">
                  <c:v>2</c:v>
                </c:pt>
                <c:pt idx="331">
                  <c:v>5</c:v>
                </c:pt>
                <c:pt idx="332">
                  <c:v>1</c:v>
                </c:pt>
                <c:pt idx="333">
                  <c:v>2</c:v>
                </c:pt>
                <c:pt idx="334">
                  <c:v>6</c:v>
                </c:pt>
                <c:pt idx="335">
                  <c:v>3</c:v>
                </c:pt>
                <c:pt idx="336">
                  <c:v>5</c:v>
                </c:pt>
                <c:pt idx="337">
                  <c:v>1</c:v>
                </c:pt>
                <c:pt idx="338">
                  <c:v>1</c:v>
                </c:pt>
                <c:pt idx="339">
                  <c:v>2</c:v>
                </c:pt>
                <c:pt idx="340">
                  <c:v>10</c:v>
                </c:pt>
                <c:pt idx="341">
                  <c:v>3</c:v>
                </c:pt>
                <c:pt idx="342">
                  <c:v>4</c:v>
                </c:pt>
                <c:pt idx="343">
                  <c:v>2</c:v>
                </c:pt>
                <c:pt idx="344">
                  <c:v>1</c:v>
                </c:pt>
                <c:pt idx="345">
                  <c:v>1</c:v>
                </c:pt>
                <c:pt idx="346">
                  <c:v>1</c:v>
                </c:pt>
                <c:pt idx="347">
                  <c:v>1</c:v>
                </c:pt>
                <c:pt idx="348">
                  <c:v>1</c:v>
                </c:pt>
                <c:pt idx="349">
                  <c:v>3</c:v>
                </c:pt>
                <c:pt idx="350">
                  <c:v>2</c:v>
                </c:pt>
                <c:pt idx="351">
                  <c:v>3</c:v>
                </c:pt>
                <c:pt idx="352">
                  <c:v>5</c:v>
                </c:pt>
                <c:pt idx="353">
                  <c:v>1</c:v>
                </c:pt>
                <c:pt idx="354">
                  <c:v>4</c:v>
                </c:pt>
                <c:pt idx="355">
                  <c:v>9</c:v>
                </c:pt>
                <c:pt idx="356">
                  <c:v>1</c:v>
                </c:pt>
                <c:pt idx="357">
                  <c:v>2</c:v>
                </c:pt>
                <c:pt idx="358">
                  <c:v>2</c:v>
                </c:pt>
                <c:pt idx="359">
                  <c:v>1</c:v>
                </c:pt>
                <c:pt idx="360">
                  <c:v>2</c:v>
                </c:pt>
                <c:pt idx="361">
                  <c:v>3</c:v>
                </c:pt>
                <c:pt idx="362">
                  <c:v>1</c:v>
                </c:pt>
                <c:pt idx="363">
                  <c:v>3</c:v>
                </c:pt>
                <c:pt idx="364">
                  <c:v>2</c:v>
                </c:pt>
                <c:pt idx="365">
                  <c:v>1</c:v>
                </c:pt>
                <c:pt idx="366">
                  <c:v>2</c:v>
                </c:pt>
                <c:pt idx="367">
                  <c:v>5</c:v>
                </c:pt>
                <c:pt idx="368">
                  <c:v>6</c:v>
                </c:pt>
                <c:pt idx="369">
                  <c:v>2</c:v>
                </c:pt>
                <c:pt idx="370">
                  <c:v>1</c:v>
                </c:pt>
                <c:pt idx="371">
                  <c:v>1</c:v>
                </c:pt>
                <c:pt idx="372">
                  <c:v>4</c:v>
                </c:pt>
                <c:pt idx="373">
                  <c:v>1</c:v>
                </c:pt>
                <c:pt idx="374">
                  <c:v>2</c:v>
                </c:pt>
                <c:pt idx="375">
                  <c:v>4</c:v>
                </c:pt>
                <c:pt idx="376">
                  <c:v>6</c:v>
                </c:pt>
                <c:pt idx="377">
                  <c:v>1</c:v>
                </c:pt>
                <c:pt idx="378">
                  <c:v>9</c:v>
                </c:pt>
                <c:pt idx="379">
                  <c:v>1</c:v>
                </c:pt>
                <c:pt idx="380">
                  <c:v>3</c:v>
                </c:pt>
                <c:pt idx="381">
                  <c:v>3</c:v>
                </c:pt>
                <c:pt idx="382">
                  <c:v>3</c:v>
                </c:pt>
                <c:pt idx="383">
                  <c:v>3</c:v>
                </c:pt>
                <c:pt idx="384">
                  <c:v>3</c:v>
                </c:pt>
                <c:pt idx="385">
                  <c:v>3</c:v>
                </c:pt>
                <c:pt idx="386">
                  <c:v>3</c:v>
                </c:pt>
                <c:pt idx="387">
                  <c:v>3</c:v>
                </c:pt>
                <c:pt idx="388">
                  <c:v>9</c:v>
                </c:pt>
                <c:pt idx="389">
                  <c:v>3</c:v>
                </c:pt>
                <c:pt idx="390">
                  <c:v>1</c:v>
                </c:pt>
                <c:pt idx="391">
                  <c:v>3</c:v>
                </c:pt>
                <c:pt idx="392">
                  <c:v>3</c:v>
                </c:pt>
                <c:pt idx="393">
                  <c:v>9</c:v>
                </c:pt>
                <c:pt idx="394">
                  <c:v>6</c:v>
                </c:pt>
                <c:pt idx="395">
                  <c:v>6</c:v>
                </c:pt>
                <c:pt idx="396">
                  <c:v>6</c:v>
                </c:pt>
                <c:pt idx="397">
                  <c:v>3</c:v>
                </c:pt>
                <c:pt idx="398">
                  <c:v>4</c:v>
                </c:pt>
                <c:pt idx="399">
                  <c:v>2</c:v>
                </c:pt>
                <c:pt idx="400">
                  <c:v>5</c:v>
                </c:pt>
                <c:pt idx="401">
                  <c:v>3</c:v>
                </c:pt>
                <c:pt idx="402">
                  <c:v>1</c:v>
                </c:pt>
                <c:pt idx="403">
                  <c:v>1</c:v>
                </c:pt>
                <c:pt idx="404">
                  <c:v>1</c:v>
                </c:pt>
                <c:pt idx="405">
                  <c:v>5</c:v>
                </c:pt>
                <c:pt idx="406">
                  <c:v>1</c:v>
                </c:pt>
                <c:pt idx="407">
                  <c:v>1</c:v>
                </c:pt>
                <c:pt idx="408">
                  <c:v>1</c:v>
                </c:pt>
                <c:pt idx="409">
                  <c:v>5</c:v>
                </c:pt>
                <c:pt idx="410">
                  <c:v>1</c:v>
                </c:pt>
                <c:pt idx="411">
                  <c:v>5</c:v>
                </c:pt>
                <c:pt idx="412">
                  <c:v>3</c:v>
                </c:pt>
                <c:pt idx="413">
                  <c:v>1</c:v>
                </c:pt>
                <c:pt idx="414">
                  <c:v>1</c:v>
                </c:pt>
                <c:pt idx="415">
                  <c:v>1</c:v>
                </c:pt>
                <c:pt idx="416">
                  <c:v>1</c:v>
                </c:pt>
                <c:pt idx="417">
                  <c:v>1</c:v>
                </c:pt>
                <c:pt idx="418">
                  <c:v>1</c:v>
                </c:pt>
                <c:pt idx="419">
                  <c:v>2</c:v>
                </c:pt>
                <c:pt idx="420">
                  <c:v>1</c:v>
                </c:pt>
                <c:pt idx="421">
                  <c:v>2</c:v>
                </c:pt>
                <c:pt idx="422">
                  <c:v>1</c:v>
                </c:pt>
                <c:pt idx="423">
                  <c:v>1</c:v>
                </c:pt>
                <c:pt idx="424">
                  <c:v>2</c:v>
                </c:pt>
                <c:pt idx="425">
                  <c:v>1</c:v>
                </c:pt>
                <c:pt idx="426">
                  <c:v>1</c:v>
                </c:pt>
                <c:pt idx="427">
                  <c:v>1</c:v>
                </c:pt>
                <c:pt idx="428">
                  <c:v>5</c:v>
                </c:pt>
                <c:pt idx="429">
                  <c:v>1</c:v>
                </c:pt>
                <c:pt idx="430">
                  <c:v>1</c:v>
                </c:pt>
                <c:pt idx="431">
                  <c:v>1</c:v>
                </c:pt>
                <c:pt idx="432">
                  <c:v>1</c:v>
                </c:pt>
                <c:pt idx="433">
                  <c:v>6</c:v>
                </c:pt>
                <c:pt idx="434">
                  <c:v>1</c:v>
                </c:pt>
                <c:pt idx="435">
                  <c:v>1</c:v>
                </c:pt>
                <c:pt idx="436">
                  <c:v>1</c:v>
                </c:pt>
                <c:pt idx="437">
                  <c:v>2</c:v>
                </c:pt>
                <c:pt idx="438">
                  <c:v>1</c:v>
                </c:pt>
                <c:pt idx="439">
                  <c:v>2</c:v>
                </c:pt>
                <c:pt idx="440">
                  <c:v>1</c:v>
                </c:pt>
                <c:pt idx="441">
                  <c:v>2</c:v>
                </c:pt>
                <c:pt idx="442">
                  <c:v>1</c:v>
                </c:pt>
                <c:pt idx="443">
                  <c:v>1</c:v>
                </c:pt>
                <c:pt idx="444">
                  <c:v>1</c:v>
                </c:pt>
                <c:pt idx="445">
                  <c:v>2</c:v>
                </c:pt>
                <c:pt idx="446">
                  <c:v>1</c:v>
                </c:pt>
                <c:pt idx="447">
                  <c:v>1</c:v>
                </c:pt>
                <c:pt idx="448">
                  <c:v>2</c:v>
                </c:pt>
                <c:pt idx="449">
                  <c:v>1</c:v>
                </c:pt>
                <c:pt idx="450">
                  <c:v>1</c:v>
                </c:pt>
                <c:pt idx="451">
                  <c:v>1</c:v>
                </c:pt>
                <c:pt idx="452">
                  <c:v>1</c:v>
                </c:pt>
                <c:pt idx="453">
                  <c:v>2</c:v>
                </c:pt>
                <c:pt idx="454">
                  <c:v>1</c:v>
                </c:pt>
                <c:pt idx="455">
                  <c:v>2</c:v>
                </c:pt>
                <c:pt idx="456">
                  <c:v>3</c:v>
                </c:pt>
                <c:pt idx="457">
                  <c:v>1</c:v>
                </c:pt>
                <c:pt idx="458">
                  <c:v>1</c:v>
                </c:pt>
                <c:pt idx="459">
                  <c:v>1</c:v>
                </c:pt>
                <c:pt idx="460">
                  <c:v>1</c:v>
                </c:pt>
                <c:pt idx="461">
                  <c:v>1</c:v>
                </c:pt>
                <c:pt idx="462">
                  <c:v>1</c:v>
                </c:pt>
                <c:pt idx="463">
                  <c:v>2</c:v>
                </c:pt>
                <c:pt idx="464">
                  <c:v>1</c:v>
                </c:pt>
                <c:pt idx="465">
                  <c:v>1</c:v>
                </c:pt>
                <c:pt idx="466">
                  <c:v>1</c:v>
                </c:pt>
                <c:pt idx="467">
                  <c:v>1</c:v>
                </c:pt>
                <c:pt idx="468">
                  <c:v>1</c:v>
                </c:pt>
                <c:pt idx="469">
                  <c:v>1</c:v>
                </c:pt>
                <c:pt idx="470">
                  <c:v>1</c:v>
                </c:pt>
                <c:pt idx="471">
                  <c:v>1</c:v>
                </c:pt>
                <c:pt idx="472">
                  <c:v>3</c:v>
                </c:pt>
                <c:pt idx="473">
                  <c:v>2</c:v>
                </c:pt>
                <c:pt idx="474">
                  <c:v>1</c:v>
                </c:pt>
                <c:pt idx="475">
                  <c:v>2</c:v>
                </c:pt>
                <c:pt idx="476">
                  <c:v>2</c:v>
                </c:pt>
                <c:pt idx="477">
                  <c:v>2</c:v>
                </c:pt>
                <c:pt idx="478">
                  <c:v>1</c:v>
                </c:pt>
                <c:pt idx="479">
                  <c:v>1</c:v>
                </c:pt>
                <c:pt idx="480">
                  <c:v>1</c:v>
                </c:pt>
                <c:pt idx="481">
                  <c:v>1</c:v>
                </c:pt>
                <c:pt idx="482">
                  <c:v>1</c:v>
                </c:pt>
                <c:pt idx="483">
                  <c:v>1</c:v>
                </c:pt>
                <c:pt idx="484">
                  <c:v>2</c:v>
                </c:pt>
                <c:pt idx="485">
                  <c:v>7</c:v>
                </c:pt>
                <c:pt idx="486">
                  <c:v>1</c:v>
                </c:pt>
                <c:pt idx="487">
                  <c:v>1</c:v>
                </c:pt>
                <c:pt idx="488">
                  <c:v>1</c:v>
                </c:pt>
                <c:pt idx="489">
                  <c:v>1</c:v>
                </c:pt>
                <c:pt idx="490">
                  <c:v>2</c:v>
                </c:pt>
                <c:pt idx="491">
                  <c:v>2</c:v>
                </c:pt>
                <c:pt idx="492">
                  <c:v>1</c:v>
                </c:pt>
                <c:pt idx="493">
                  <c:v>1</c:v>
                </c:pt>
                <c:pt idx="494">
                  <c:v>1</c:v>
                </c:pt>
                <c:pt idx="495">
                  <c:v>2</c:v>
                </c:pt>
                <c:pt idx="496">
                  <c:v>1</c:v>
                </c:pt>
                <c:pt idx="497">
                  <c:v>1</c:v>
                </c:pt>
                <c:pt idx="498">
                  <c:v>4</c:v>
                </c:pt>
                <c:pt idx="499">
                  <c:v>1</c:v>
                </c:pt>
                <c:pt idx="500">
                  <c:v>1</c:v>
                </c:pt>
                <c:pt idx="501">
                  <c:v>1</c:v>
                </c:pt>
                <c:pt idx="502">
                  <c:v>1</c:v>
                </c:pt>
                <c:pt idx="503">
                  <c:v>1</c:v>
                </c:pt>
                <c:pt idx="504">
                  <c:v>1</c:v>
                </c:pt>
                <c:pt idx="505">
                  <c:v>1</c:v>
                </c:pt>
                <c:pt idx="506">
                  <c:v>1</c:v>
                </c:pt>
                <c:pt idx="507">
                  <c:v>7</c:v>
                </c:pt>
                <c:pt idx="508">
                  <c:v>1</c:v>
                </c:pt>
                <c:pt idx="509">
                  <c:v>1</c:v>
                </c:pt>
                <c:pt idx="510">
                  <c:v>1</c:v>
                </c:pt>
                <c:pt idx="511">
                  <c:v>1</c:v>
                </c:pt>
                <c:pt idx="512">
                  <c:v>1</c:v>
                </c:pt>
                <c:pt idx="513">
                  <c:v>1</c:v>
                </c:pt>
                <c:pt idx="514">
                  <c:v>1</c:v>
                </c:pt>
                <c:pt idx="515">
                  <c:v>2</c:v>
                </c:pt>
                <c:pt idx="516">
                  <c:v>1</c:v>
                </c:pt>
                <c:pt idx="517">
                  <c:v>1</c:v>
                </c:pt>
                <c:pt idx="518">
                  <c:v>1</c:v>
                </c:pt>
                <c:pt idx="519">
                  <c:v>2</c:v>
                </c:pt>
                <c:pt idx="520">
                  <c:v>1</c:v>
                </c:pt>
                <c:pt idx="521">
                  <c:v>1</c:v>
                </c:pt>
                <c:pt idx="522">
                  <c:v>3</c:v>
                </c:pt>
                <c:pt idx="523">
                  <c:v>3</c:v>
                </c:pt>
                <c:pt idx="524">
                  <c:v>2</c:v>
                </c:pt>
                <c:pt idx="525">
                  <c:v>1</c:v>
                </c:pt>
                <c:pt idx="526">
                  <c:v>1</c:v>
                </c:pt>
                <c:pt idx="527">
                  <c:v>1</c:v>
                </c:pt>
                <c:pt idx="528">
                  <c:v>1</c:v>
                </c:pt>
                <c:pt idx="529">
                  <c:v>1</c:v>
                </c:pt>
                <c:pt idx="530">
                  <c:v>1</c:v>
                </c:pt>
                <c:pt idx="531">
                  <c:v>1</c:v>
                </c:pt>
                <c:pt idx="532">
                  <c:v>1</c:v>
                </c:pt>
                <c:pt idx="533">
                  <c:v>1</c:v>
                </c:pt>
                <c:pt idx="534">
                  <c:v>3</c:v>
                </c:pt>
                <c:pt idx="535">
                  <c:v>3</c:v>
                </c:pt>
                <c:pt idx="536">
                  <c:v>1</c:v>
                </c:pt>
                <c:pt idx="537">
                  <c:v>1</c:v>
                </c:pt>
                <c:pt idx="538">
                  <c:v>2</c:v>
                </c:pt>
                <c:pt idx="539">
                  <c:v>1</c:v>
                </c:pt>
                <c:pt idx="540">
                  <c:v>3</c:v>
                </c:pt>
                <c:pt idx="541">
                  <c:v>1</c:v>
                </c:pt>
                <c:pt idx="542">
                  <c:v>1</c:v>
                </c:pt>
                <c:pt idx="543">
                  <c:v>1</c:v>
                </c:pt>
                <c:pt idx="544">
                  <c:v>1</c:v>
                </c:pt>
                <c:pt idx="545">
                  <c:v>1</c:v>
                </c:pt>
                <c:pt idx="546">
                  <c:v>3</c:v>
                </c:pt>
                <c:pt idx="547">
                  <c:v>1</c:v>
                </c:pt>
                <c:pt idx="548">
                  <c:v>1</c:v>
                </c:pt>
                <c:pt idx="549">
                  <c:v>1</c:v>
                </c:pt>
                <c:pt idx="550">
                  <c:v>3</c:v>
                </c:pt>
                <c:pt idx="551">
                  <c:v>1</c:v>
                </c:pt>
                <c:pt idx="552">
                  <c:v>1</c:v>
                </c:pt>
                <c:pt idx="553">
                  <c:v>1</c:v>
                </c:pt>
                <c:pt idx="554">
                  <c:v>1</c:v>
                </c:pt>
                <c:pt idx="555">
                  <c:v>1</c:v>
                </c:pt>
                <c:pt idx="556">
                  <c:v>1</c:v>
                </c:pt>
                <c:pt idx="557">
                  <c:v>1</c:v>
                </c:pt>
                <c:pt idx="558">
                  <c:v>2</c:v>
                </c:pt>
                <c:pt idx="559">
                  <c:v>1</c:v>
                </c:pt>
                <c:pt idx="560">
                  <c:v>6</c:v>
                </c:pt>
                <c:pt idx="561">
                  <c:v>1</c:v>
                </c:pt>
                <c:pt idx="562">
                  <c:v>1</c:v>
                </c:pt>
                <c:pt idx="563">
                  <c:v>1</c:v>
                </c:pt>
                <c:pt idx="564">
                  <c:v>4</c:v>
                </c:pt>
                <c:pt idx="565">
                  <c:v>1</c:v>
                </c:pt>
                <c:pt idx="566">
                  <c:v>1</c:v>
                </c:pt>
                <c:pt idx="567">
                  <c:v>1</c:v>
                </c:pt>
                <c:pt idx="568">
                  <c:v>1</c:v>
                </c:pt>
                <c:pt idx="569">
                  <c:v>1</c:v>
                </c:pt>
                <c:pt idx="570">
                  <c:v>1</c:v>
                </c:pt>
                <c:pt idx="571">
                  <c:v>1</c:v>
                </c:pt>
                <c:pt idx="572">
                  <c:v>1</c:v>
                </c:pt>
                <c:pt idx="573">
                  <c:v>1</c:v>
                </c:pt>
                <c:pt idx="574">
                  <c:v>1</c:v>
                </c:pt>
                <c:pt idx="575">
                  <c:v>1</c:v>
                </c:pt>
                <c:pt idx="576">
                  <c:v>2</c:v>
                </c:pt>
                <c:pt idx="577">
                  <c:v>9</c:v>
                </c:pt>
                <c:pt idx="578">
                  <c:v>1</c:v>
                </c:pt>
                <c:pt idx="579">
                  <c:v>1</c:v>
                </c:pt>
                <c:pt idx="580">
                  <c:v>1</c:v>
                </c:pt>
                <c:pt idx="581">
                  <c:v>1</c:v>
                </c:pt>
                <c:pt idx="582">
                  <c:v>1</c:v>
                </c:pt>
                <c:pt idx="583">
                  <c:v>1</c:v>
                </c:pt>
                <c:pt idx="584">
                  <c:v>1</c:v>
                </c:pt>
                <c:pt idx="585">
                  <c:v>2</c:v>
                </c:pt>
                <c:pt idx="586">
                  <c:v>1</c:v>
                </c:pt>
                <c:pt idx="587">
                  <c:v>5</c:v>
                </c:pt>
                <c:pt idx="588">
                  <c:v>1</c:v>
                </c:pt>
                <c:pt idx="589">
                  <c:v>1</c:v>
                </c:pt>
                <c:pt idx="590">
                  <c:v>2</c:v>
                </c:pt>
                <c:pt idx="591">
                  <c:v>1</c:v>
                </c:pt>
                <c:pt idx="592">
                  <c:v>1</c:v>
                </c:pt>
                <c:pt idx="593">
                  <c:v>1</c:v>
                </c:pt>
                <c:pt idx="594">
                  <c:v>1</c:v>
                </c:pt>
                <c:pt idx="595">
                  <c:v>1</c:v>
                </c:pt>
                <c:pt idx="596">
                  <c:v>1</c:v>
                </c:pt>
                <c:pt idx="597">
                  <c:v>5</c:v>
                </c:pt>
                <c:pt idx="598">
                  <c:v>1</c:v>
                </c:pt>
                <c:pt idx="599">
                  <c:v>1</c:v>
                </c:pt>
                <c:pt idx="600">
                  <c:v>2</c:v>
                </c:pt>
                <c:pt idx="601">
                  <c:v>1</c:v>
                </c:pt>
                <c:pt idx="602">
                  <c:v>1</c:v>
                </c:pt>
                <c:pt idx="603">
                  <c:v>1</c:v>
                </c:pt>
                <c:pt idx="604">
                  <c:v>1</c:v>
                </c:pt>
                <c:pt idx="605">
                  <c:v>1</c:v>
                </c:pt>
                <c:pt idx="606">
                  <c:v>1</c:v>
                </c:pt>
                <c:pt idx="607">
                  <c:v>1</c:v>
                </c:pt>
                <c:pt idx="608">
                  <c:v>1</c:v>
                </c:pt>
                <c:pt idx="609">
                  <c:v>2</c:v>
                </c:pt>
                <c:pt idx="610">
                  <c:v>1</c:v>
                </c:pt>
                <c:pt idx="611">
                  <c:v>1</c:v>
                </c:pt>
                <c:pt idx="612">
                  <c:v>2</c:v>
                </c:pt>
                <c:pt idx="613">
                  <c:v>1</c:v>
                </c:pt>
                <c:pt idx="614">
                  <c:v>1</c:v>
                </c:pt>
                <c:pt idx="615">
                  <c:v>1</c:v>
                </c:pt>
                <c:pt idx="616">
                  <c:v>2</c:v>
                </c:pt>
                <c:pt idx="617">
                  <c:v>1</c:v>
                </c:pt>
                <c:pt idx="618">
                  <c:v>1</c:v>
                </c:pt>
                <c:pt idx="619">
                  <c:v>1</c:v>
                </c:pt>
                <c:pt idx="620">
                  <c:v>1</c:v>
                </c:pt>
                <c:pt idx="621">
                  <c:v>1</c:v>
                </c:pt>
                <c:pt idx="622">
                  <c:v>2</c:v>
                </c:pt>
                <c:pt idx="623">
                  <c:v>1</c:v>
                </c:pt>
                <c:pt idx="624">
                  <c:v>1</c:v>
                </c:pt>
                <c:pt idx="625">
                  <c:v>1</c:v>
                </c:pt>
                <c:pt idx="626">
                  <c:v>1</c:v>
                </c:pt>
                <c:pt idx="627">
                  <c:v>2</c:v>
                </c:pt>
                <c:pt idx="628">
                  <c:v>2</c:v>
                </c:pt>
                <c:pt idx="629">
                  <c:v>1</c:v>
                </c:pt>
                <c:pt idx="630">
                  <c:v>2</c:v>
                </c:pt>
                <c:pt idx="631">
                  <c:v>1</c:v>
                </c:pt>
                <c:pt idx="632">
                  <c:v>6</c:v>
                </c:pt>
                <c:pt idx="633">
                  <c:v>1</c:v>
                </c:pt>
                <c:pt idx="634">
                  <c:v>1</c:v>
                </c:pt>
                <c:pt idx="635">
                  <c:v>3</c:v>
                </c:pt>
                <c:pt idx="636">
                  <c:v>1</c:v>
                </c:pt>
                <c:pt idx="637">
                  <c:v>1</c:v>
                </c:pt>
                <c:pt idx="638">
                  <c:v>2</c:v>
                </c:pt>
                <c:pt idx="639">
                  <c:v>1</c:v>
                </c:pt>
                <c:pt idx="640">
                  <c:v>2</c:v>
                </c:pt>
                <c:pt idx="641">
                  <c:v>2</c:v>
                </c:pt>
                <c:pt idx="642">
                  <c:v>3</c:v>
                </c:pt>
                <c:pt idx="643">
                  <c:v>1</c:v>
                </c:pt>
                <c:pt idx="644">
                  <c:v>3</c:v>
                </c:pt>
                <c:pt idx="645">
                  <c:v>1</c:v>
                </c:pt>
                <c:pt idx="646">
                  <c:v>2</c:v>
                </c:pt>
                <c:pt idx="647">
                  <c:v>1</c:v>
                </c:pt>
                <c:pt idx="648">
                  <c:v>1</c:v>
                </c:pt>
                <c:pt idx="649">
                  <c:v>1</c:v>
                </c:pt>
                <c:pt idx="650">
                  <c:v>1</c:v>
                </c:pt>
                <c:pt idx="651">
                  <c:v>2</c:v>
                </c:pt>
                <c:pt idx="652">
                  <c:v>2</c:v>
                </c:pt>
                <c:pt idx="653">
                  <c:v>4</c:v>
                </c:pt>
                <c:pt idx="654">
                  <c:v>3</c:v>
                </c:pt>
                <c:pt idx="655">
                  <c:v>1</c:v>
                </c:pt>
                <c:pt idx="656">
                  <c:v>2</c:v>
                </c:pt>
                <c:pt idx="657">
                  <c:v>2</c:v>
                </c:pt>
                <c:pt idx="658">
                  <c:v>1</c:v>
                </c:pt>
                <c:pt idx="659">
                  <c:v>3</c:v>
                </c:pt>
                <c:pt idx="660">
                  <c:v>1</c:v>
                </c:pt>
                <c:pt idx="661">
                  <c:v>1</c:v>
                </c:pt>
                <c:pt idx="662">
                  <c:v>1</c:v>
                </c:pt>
                <c:pt idx="663">
                  <c:v>1</c:v>
                </c:pt>
                <c:pt idx="664">
                  <c:v>6</c:v>
                </c:pt>
                <c:pt idx="665">
                  <c:v>3</c:v>
                </c:pt>
                <c:pt idx="666">
                  <c:v>4</c:v>
                </c:pt>
                <c:pt idx="667">
                  <c:v>1</c:v>
                </c:pt>
                <c:pt idx="668">
                  <c:v>1</c:v>
                </c:pt>
                <c:pt idx="669">
                  <c:v>5</c:v>
                </c:pt>
                <c:pt idx="670">
                  <c:v>1</c:v>
                </c:pt>
                <c:pt idx="671">
                  <c:v>2</c:v>
                </c:pt>
                <c:pt idx="672">
                  <c:v>1</c:v>
                </c:pt>
                <c:pt idx="673">
                  <c:v>2</c:v>
                </c:pt>
                <c:pt idx="674">
                  <c:v>1</c:v>
                </c:pt>
                <c:pt idx="675">
                  <c:v>2</c:v>
                </c:pt>
                <c:pt idx="676">
                  <c:v>2</c:v>
                </c:pt>
                <c:pt idx="677">
                  <c:v>5</c:v>
                </c:pt>
                <c:pt idx="678">
                  <c:v>1</c:v>
                </c:pt>
                <c:pt idx="679">
                  <c:v>3</c:v>
                </c:pt>
                <c:pt idx="680">
                  <c:v>4</c:v>
                </c:pt>
                <c:pt idx="681">
                  <c:v>3</c:v>
                </c:pt>
                <c:pt idx="682">
                  <c:v>4</c:v>
                </c:pt>
                <c:pt idx="683">
                  <c:v>4</c:v>
                </c:pt>
                <c:pt idx="684">
                  <c:v>4</c:v>
                </c:pt>
                <c:pt idx="685">
                  <c:v>6</c:v>
                </c:pt>
                <c:pt idx="686">
                  <c:v>2</c:v>
                </c:pt>
                <c:pt idx="687">
                  <c:v>2</c:v>
                </c:pt>
                <c:pt idx="688">
                  <c:v>1</c:v>
                </c:pt>
                <c:pt idx="689">
                  <c:v>2</c:v>
                </c:pt>
                <c:pt idx="690">
                  <c:v>6</c:v>
                </c:pt>
                <c:pt idx="691">
                  <c:v>2</c:v>
                </c:pt>
                <c:pt idx="692">
                  <c:v>2</c:v>
                </c:pt>
                <c:pt idx="693">
                  <c:v>1</c:v>
                </c:pt>
                <c:pt idx="694">
                  <c:v>2</c:v>
                </c:pt>
                <c:pt idx="695">
                  <c:v>2</c:v>
                </c:pt>
                <c:pt idx="696">
                  <c:v>2</c:v>
                </c:pt>
                <c:pt idx="697">
                  <c:v>2</c:v>
                </c:pt>
                <c:pt idx="698">
                  <c:v>2</c:v>
                </c:pt>
                <c:pt idx="699">
                  <c:v>2</c:v>
                </c:pt>
                <c:pt idx="700">
                  <c:v>1</c:v>
                </c:pt>
                <c:pt idx="701">
                  <c:v>9</c:v>
                </c:pt>
                <c:pt idx="702">
                  <c:v>1</c:v>
                </c:pt>
                <c:pt idx="703">
                  <c:v>5</c:v>
                </c:pt>
                <c:pt idx="704">
                  <c:v>1</c:v>
                </c:pt>
                <c:pt idx="705">
                  <c:v>3</c:v>
                </c:pt>
                <c:pt idx="706">
                  <c:v>2</c:v>
                </c:pt>
                <c:pt idx="707">
                  <c:v>1</c:v>
                </c:pt>
                <c:pt idx="708">
                  <c:v>4</c:v>
                </c:pt>
                <c:pt idx="709">
                  <c:v>1</c:v>
                </c:pt>
                <c:pt idx="710">
                  <c:v>1</c:v>
                </c:pt>
                <c:pt idx="711">
                  <c:v>3</c:v>
                </c:pt>
                <c:pt idx="712">
                  <c:v>4</c:v>
                </c:pt>
                <c:pt idx="713">
                  <c:v>5</c:v>
                </c:pt>
                <c:pt idx="714">
                  <c:v>3</c:v>
                </c:pt>
                <c:pt idx="715">
                  <c:v>2</c:v>
                </c:pt>
                <c:pt idx="716">
                  <c:v>3</c:v>
                </c:pt>
                <c:pt idx="717">
                  <c:v>1</c:v>
                </c:pt>
                <c:pt idx="718">
                  <c:v>2</c:v>
                </c:pt>
                <c:pt idx="719">
                  <c:v>2</c:v>
                </c:pt>
                <c:pt idx="720">
                  <c:v>1</c:v>
                </c:pt>
                <c:pt idx="721">
                  <c:v>7</c:v>
                </c:pt>
                <c:pt idx="722">
                  <c:v>4</c:v>
                </c:pt>
                <c:pt idx="723">
                  <c:v>2</c:v>
                </c:pt>
                <c:pt idx="724">
                  <c:v>5</c:v>
                </c:pt>
                <c:pt idx="725">
                  <c:v>2</c:v>
                </c:pt>
                <c:pt idx="726">
                  <c:v>3</c:v>
                </c:pt>
                <c:pt idx="727">
                  <c:v>2</c:v>
                </c:pt>
                <c:pt idx="728">
                  <c:v>2</c:v>
                </c:pt>
                <c:pt idx="729">
                  <c:v>1</c:v>
                </c:pt>
                <c:pt idx="730">
                  <c:v>2</c:v>
                </c:pt>
                <c:pt idx="731">
                  <c:v>1</c:v>
                </c:pt>
                <c:pt idx="732">
                  <c:v>1</c:v>
                </c:pt>
                <c:pt idx="733">
                  <c:v>5</c:v>
                </c:pt>
                <c:pt idx="734">
                  <c:v>4</c:v>
                </c:pt>
                <c:pt idx="735">
                  <c:v>3</c:v>
                </c:pt>
                <c:pt idx="736">
                  <c:v>25</c:v>
                </c:pt>
                <c:pt idx="737">
                  <c:v>5</c:v>
                </c:pt>
                <c:pt idx="738">
                  <c:v>2</c:v>
                </c:pt>
                <c:pt idx="739">
                  <c:v>2</c:v>
                </c:pt>
                <c:pt idx="740">
                  <c:v>1</c:v>
                </c:pt>
                <c:pt idx="741">
                  <c:v>1</c:v>
                </c:pt>
                <c:pt idx="742">
                  <c:v>5</c:v>
                </c:pt>
                <c:pt idx="743">
                  <c:v>2</c:v>
                </c:pt>
                <c:pt idx="744">
                  <c:v>6</c:v>
                </c:pt>
                <c:pt idx="745">
                  <c:v>2</c:v>
                </c:pt>
                <c:pt idx="746">
                  <c:v>1</c:v>
                </c:pt>
                <c:pt idx="747">
                  <c:v>5</c:v>
                </c:pt>
                <c:pt idx="748">
                  <c:v>2</c:v>
                </c:pt>
                <c:pt idx="749">
                  <c:v>1</c:v>
                </c:pt>
                <c:pt idx="750">
                  <c:v>2</c:v>
                </c:pt>
                <c:pt idx="751">
                  <c:v>1</c:v>
                </c:pt>
                <c:pt idx="752">
                  <c:v>3</c:v>
                </c:pt>
                <c:pt idx="753">
                  <c:v>1</c:v>
                </c:pt>
                <c:pt idx="754">
                  <c:v>5</c:v>
                </c:pt>
                <c:pt idx="755">
                  <c:v>2</c:v>
                </c:pt>
                <c:pt idx="756">
                  <c:v>6</c:v>
                </c:pt>
                <c:pt idx="757">
                  <c:v>4</c:v>
                </c:pt>
                <c:pt idx="758">
                  <c:v>8</c:v>
                </c:pt>
                <c:pt idx="759">
                  <c:v>8</c:v>
                </c:pt>
                <c:pt idx="760">
                  <c:v>2</c:v>
                </c:pt>
                <c:pt idx="761">
                  <c:v>3</c:v>
                </c:pt>
                <c:pt idx="762">
                  <c:v>2</c:v>
                </c:pt>
                <c:pt idx="763">
                  <c:v>2</c:v>
                </c:pt>
                <c:pt idx="764">
                  <c:v>1</c:v>
                </c:pt>
                <c:pt idx="765">
                  <c:v>2</c:v>
                </c:pt>
                <c:pt idx="766">
                  <c:v>6</c:v>
                </c:pt>
                <c:pt idx="767">
                  <c:v>1</c:v>
                </c:pt>
                <c:pt idx="768">
                  <c:v>4</c:v>
                </c:pt>
                <c:pt idx="769">
                  <c:v>3</c:v>
                </c:pt>
                <c:pt idx="770">
                  <c:v>3</c:v>
                </c:pt>
                <c:pt idx="771">
                  <c:v>7</c:v>
                </c:pt>
                <c:pt idx="772">
                  <c:v>1</c:v>
                </c:pt>
                <c:pt idx="773">
                  <c:v>2</c:v>
                </c:pt>
                <c:pt idx="774">
                  <c:v>1</c:v>
                </c:pt>
                <c:pt idx="775">
                  <c:v>15</c:v>
                </c:pt>
                <c:pt idx="776">
                  <c:v>1</c:v>
                </c:pt>
                <c:pt idx="777">
                  <c:v>3</c:v>
                </c:pt>
                <c:pt idx="778">
                  <c:v>2</c:v>
                </c:pt>
                <c:pt idx="779">
                  <c:v>4</c:v>
                </c:pt>
                <c:pt idx="780">
                  <c:v>4</c:v>
                </c:pt>
                <c:pt idx="781">
                  <c:v>2</c:v>
                </c:pt>
                <c:pt idx="782">
                  <c:v>1</c:v>
                </c:pt>
                <c:pt idx="783">
                  <c:v>3</c:v>
                </c:pt>
                <c:pt idx="784">
                  <c:v>1</c:v>
                </c:pt>
                <c:pt idx="785">
                  <c:v>2</c:v>
                </c:pt>
                <c:pt idx="786">
                  <c:v>2</c:v>
                </c:pt>
                <c:pt idx="787">
                  <c:v>2</c:v>
                </c:pt>
                <c:pt idx="788">
                  <c:v>6</c:v>
                </c:pt>
                <c:pt idx="789">
                  <c:v>1</c:v>
                </c:pt>
                <c:pt idx="790">
                  <c:v>3</c:v>
                </c:pt>
                <c:pt idx="791">
                  <c:v>1</c:v>
                </c:pt>
                <c:pt idx="792">
                  <c:v>8</c:v>
                </c:pt>
                <c:pt idx="793">
                  <c:v>2</c:v>
                </c:pt>
                <c:pt idx="794">
                  <c:v>1</c:v>
                </c:pt>
                <c:pt idx="795">
                  <c:v>1</c:v>
                </c:pt>
                <c:pt idx="796">
                  <c:v>2</c:v>
                </c:pt>
                <c:pt idx="797">
                  <c:v>4</c:v>
                </c:pt>
                <c:pt idx="798">
                  <c:v>8</c:v>
                </c:pt>
                <c:pt idx="799">
                  <c:v>1</c:v>
                </c:pt>
                <c:pt idx="800">
                  <c:v>2</c:v>
                </c:pt>
                <c:pt idx="801">
                  <c:v>1</c:v>
                </c:pt>
                <c:pt idx="802">
                  <c:v>2</c:v>
                </c:pt>
                <c:pt idx="803">
                  <c:v>6</c:v>
                </c:pt>
                <c:pt idx="804">
                  <c:v>1</c:v>
                </c:pt>
                <c:pt idx="805">
                  <c:v>4</c:v>
                </c:pt>
                <c:pt idx="806">
                  <c:v>1</c:v>
                </c:pt>
                <c:pt idx="807">
                  <c:v>1</c:v>
                </c:pt>
                <c:pt idx="808">
                  <c:v>1</c:v>
                </c:pt>
                <c:pt idx="809">
                  <c:v>1</c:v>
                </c:pt>
                <c:pt idx="810">
                  <c:v>1</c:v>
                </c:pt>
                <c:pt idx="811">
                  <c:v>4</c:v>
                </c:pt>
                <c:pt idx="812">
                  <c:v>3</c:v>
                </c:pt>
                <c:pt idx="813">
                  <c:v>3</c:v>
                </c:pt>
                <c:pt idx="814">
                  <c:v>1</c:v>
                </c:pt>
                <c:pt idx="815">
                  <c:v>2</c:v>
                </c:pt>
                <c:pt idx="816">
                  <c:v>2</c:v>
                </c:pt>
                <c:pt idx="817">
                  <c:v>4</c:v>
                </c:pt>
                <c:pt idx="818">
                  <c:v>1</c:v>
                </c:pt>
                <c:pt idx="819">
                  <c:v>6</c:v>
                </c:pt>
                <c:pt idx="820">
                  <c:v>2</c:v>
                </c:pt>
                <c:pt idx="821">
                  <c:v>1</c:v>
                </c:pt>
                <c:pt idx="822">
                  <c:v>1</c:v>
                </c:pt>
                <c:pt idx="823">
                  <c:v>2</c:v>
                </c:pt>
                <c:pt idx="824">
                  <c:v>1</c:v>
                </c:pt>
                <c:pt idx="825">
                  <c:v>1</c:v>
                </c:pt>
                <c:pt idx="826">
                  <c:v>1</c:v>
                </c:pt>
                <c:pt idx="827">
                  <c:v>1</c:v>
                </c:pt>
                <c:pt idx="828">
                  <c:v>1</c:v>
                </c:pt>
                <c:pt idx="829">
                  <c:v>1</c:v>
                </c:pt>
                <c:pt idx="830">
                  <c:v>4</c:v>
                </c:pt>
                <c:pt idx="831">
                  <c:v>5</c:v>
                </c:pt>
                <c:pt idx="832">
                  <c:v>1</c:v>
                </c:pt>
                <c:pt idx="833">
                  <c:v>1</c:v>
                </c:pt>
                <c:pt idx="834">
                  <c:v>1</c:v>
                </c:pt>
                <c:pt idx="835">
                  <c:v>3</c:v>
                </c:pt>
                <c:pt idx="836">
                  <c:v>3</c:v>
                </c:pt>
                <c:pt idx="837">
                  <c:v>1</c:v>
                </c:pt>
                <c:pt idx="838">
                  <c:v>1</c:v>
                </c:pt>
                <c:pt idx="839">
                  <c:v>1</c:v>
                </c:pt>
                <c:pt idx="840">
                  <c:v>6</c:v>
                </c:pt>
                <c:pt idx="841">
                  <c:v>1</c:v>
                </c:pt>
                <c:pt idx="842">
                  <c:v>2</c:v>
                </c:pt>
                <c:pt idx="843">
                  <c:v>2</c:v>
                </c:pt>
                <c:pt idx="844">
                  <c:v>2</c:v>
                </c:pt>
                <c:pt idx="845">
                  <c:v>1</c:v>
                </c:pt>
                <c:pt idx="846">
                  <c:v>2</c:v>
                </c:pt>
                <c:pt idx="847">
                  <c:v>1</c:v>
                </c:pt>
                <c:pt idx="848">
                  <c:v>2</c:v>
                </c:pt>
                <c:pt idx="849">
                  <c:v>1</c:v>
                </c:pt>
                <c:pt idx="850">
                  <c:v>7</c:v>
                </c:pt>
                <c:pt idx="851">
                  <c:v>4</c:v>
                </c:pt>
                <c:pt idx="852">
                  <c:v>11</c:v>
                </c:pt>
                <c:pt idx="853">
                  <c:v>4</c:v>
                </c:pt>
                <c:pt idx="854">
                  <c:v>4</c:v>
                </c:pt>
                <c:pt idx="855">
                  <c:v>8</c:v>
                </c:pt>
                <c:pt idx="856">
                  <c:v>2</c:v>
                </c:pt>
                <c:pt idx="857">
                  <c:v>2</c:v>
                </c:pt>
                <c:pt idx="858">
                  <c:v>4</c:v>
                </c:pt>
                <c:pt idx="859">
                  <c:v>1</c:v>
                </c:pt>
                <c:pt idx="860">
                  <c:v>7</c:v>
                </c:pt>
                <c:pt idx="861">
                  <c:v>9</c:v>
                </c:pt>
                <c:pt idx="862">
                  <c:v>3</c:v>
                </c:pt>
                <c:pt idx="863">
                  <c:v>7</c:v>
                </c:pt>
                <c:pt idx="864">
                  <c:v>1</c:v>
                </c:pt>
                <c:pt idx="865">
                  <c:v>1</c:v>
                </c:pt>
                <c:pt idx="866">
                  <c:v>1</c:v>
                </c:pt>
                <c:pt idx="867">
                  <c:v>1</c:v>
                </c:pt>
                <c:pt idx="868">
                  <c:v>3</c:v>
                </c:pt>
                <c:pt idx="869">
                  <c:v>1</c:v>
                </c:pt>
                <c:pt idx="870">
                  <c:v>3</c:v>
                </c:pt>
                <c:pt idx="871">
                  <c:v>2</c:v>
                </c:pt>
                <c:pt idx="872">
                  <c:v>1</c:v>
                </c:pt>
                <c:pt idx="873">
                  <c:v>1</c:v>
                </c:pt>
                <c:pt idx="874">
                  <c:v>1</c:v>
                </c:pt>
                <c:pt idx="875">
                  <c:v>1</c:v>
                </c:pt>
                <c:pt idx="876">
                  <c:v>2</c:v>
                </c:pt>
                <c:pt idx="877">
                  <c:v>1</c:v>
                </c:pt>
                <c:pt idx="878">
                  <c:v>2</c:v>
                </c:pt>
                <c:pt idx="879">
                  <c:v>2</c:v>
                </c:pt>
                <c:pt idx="880">
                  <c:v>10</c:v>
                </c:pt>
                <c:pt idx="881">
                  <c:v>2</c:v>
                </c:pt>
                <c:pt idx="882">
                  <c:v>2</c:v>
                </c:pt>
                <c:pt idx="883">
                  <c:v>9</c:v>
                </c:pt>
                <c:pt idx="884">
                  <c:v>3</c:v>
                </c:pt>
                <c:pt idx="885">
                  <c:v>2</c:v>
                </c:pt>
                <c:pt idx="886">
                  <c:v>2</c:v>
                </c:pt>
                <c:pt idx="887">
                  <c:v>1</c:v>
                </c:pt>
                <c:pt idx="888">
                  <c:v>2</c:v>
                </c:pt>
                <c:pt idx="889">
                  <c:v>4</c:v>
                </c:pt>
                <c:pt idx="890">
                  <c:v>2</c:v>
                </c:pt>
                <c:pt idx="891">
                  <c:v>2</c:v>
                </c:pt>
                <c:pt idx="892">
                  <c:v>1</c:v>
                </c:pt>
                <c:pt idx="893">
                  <c:v>2</c:v>
                </c:pt>
                <c:pt idx="894">
                  <c:v>4</c:v>
                </c:pt>
                <c:pt idx="895">
                  <c:v>8</c:v>
                </c:pt>
                <c:pt idx="896">
                  <c:v>2</c:v>
                </c:pt>
                <c:pt idx="897">
                  <c:v>6</c:v>
                </c:pt>
                <c:pt idx="898">
                  <c:v>4</c:v>
                </c:pt>
                <c:pt idx="899">
                  <c:v>2</c:v>
                </c:pt>
                <c:pt idx="900">
                  <c:v>2</c:v>
                </c:pt>
                <c:pt idx="901">
                  <c:v>6</c:v>
                </c:pt>
                <c:pt idx="902">
                  <c:v>9</c:v>
                </c:pt>
                <c:pt idx="903">
                  <c:v>6</c:v>
                </c:pt>
                <c:pt idx="904">
                  <c:v>20</c:v>
                </c:pt>
                <c:pt idx="905">
                  <c:v>1</c:v>
                </c:pt>
                <c:pt idx="906">
                  <c:v>2</c:v>
                </c:pt>
                <c:pt idx="907">
                  <c:v>3</c:v>
                </c:pt>
                <c:pt idx="908">
                  <c:v>2</c:v>
                </c:pt>
                <c:pt idx="909">
                  <c:v>1</c:v>
                </c:pt>
                <c:pt idx="910">
                  <c:v>2</c:v>
                </c:pt>
                <c:pt idx="911">
                  <c:v>1</c:v>
                </c:pt>
                <c:pt idx="912">
                  <c:v>5</c:v>
                </c:pt>
                <c:pt idx="913">
                  <c:v>2</c:v>
                </c:pt>
                <c:pt idx="914">
                  <c:v>1</c:v>
                </c:pt>
                <c:pt idx="915">
                  <c:v>1</c:v>
                </c:pt>
                <c:pt idx="916">
                  <c:v>1</c:v>
                </c:pt>
                <c:pt idx="917">
                  <c:v>1</c:v>
                </c:pt>
                <c:pt idx="918">
                  <c:v>3</c:v>
                </c:pt>
                <c:pt idx="919">
                  <c:v>4</c:v>
                </c:pt>
                <c:pt idx="920">
                  <c:v>2</c:v>
                </c:pt>
                <c:pt idx="921">
                  <c:v>2</c:v>
                </c:pt>
                <c:pt idx="922">
                  <c:v>1</c:v>
                </c:pt>
                <c:pt idx="923">
                  <c:v>5</c:v>
                </c:pt>
                <c:pt idx="924">
                  <c:v>3</c:v>
                </c:pt>
                <c:pt idx="925">
                  <c:v>1</c:v>
                </c:pt>
                <c:pt idx="926">
                  <c:v>1</c:v>
                </c:pt>
                <c:pt idx="927">
                  <c:v>6</c:v>
                </c:pt>
                <c:pt idx="928">
                  <c:v>8</c:v>
                </c:pt>
                <c:pt idx="929">
                  <c:v>4</c:v>
                </c:pt>
                <c:pt idx="930">
                  <c:v>2</c:v>
                </c:pt>
                <c:pt idx="931">
                  <c:v>16</c:v>
                </c:pt>
                <c:pt idx="932">
                  <c:v>4</c:v>
                </c:pt>
                <c:pt idx="933">
                  <c:v>3</c:v>
                </c:pt>
                <c:pt idx="934">
                  <c:v>2</c:v>
                </c:pt>
                <c:pt idx="935">
                  <c:v>1</c:v>
                </c:pt>
                <c:pt idx="936">
                  <c:v>3</c:v>
                </c:pt>
                <c:pt idx="937">
                  <c:v>1</c:v>
                </c:pt>
                <c:pt idx="938">
                  <c:v>9</c:v>
                </c:pt>
                <c:pt idx="939">
                  <c:v>1</c:v>
                </c:pt>
                <c:pt idx="940">
                  <c:v>7</c:v>
                </c:pt>
                <c:pt idx="941">
                  <c:v>1</c:v>
                </c:pt>
                <c:pt idx="942">
                  <c:v>3</c:v>
                </c:pt>
                <c:pt idx="943">
                  <c:v>9</c:v>
                </c:pt>
                <c:pt idx="944">
                  <c:v>3</c:v>
                </c:pt>
                <c:pt idx="945">
                  <c:v>2</c:v>
                </c:pt>
                <c:pt idx="946">
                  <c:v>3</c:v>
                </c:pt>
                <c:pt idx="947">
                  <c:v>3</c:v>
                </c:pt>
                <c:pt idx="948">
                  <c:v>3</c:v>
                </c:pt>
                <c:pt idx="949">
                  <c:v>1</c:v>
                </c:pt>
                <c:pt idx="950">
                  <c:v>1</c:v>
                </c:pt>
                <c:pt idx="951">
                  <c:v>4</c:v>
                </c:pt>
                <c:pt idx="952">
                  <c:v>1</c:v>
                </c:pt>
                <c:pt idx="953">
                  <c:v>1</c:v>
                </c:pt>
                <c:pt idx="954">
                  <c:v>3</c:v>
                </c:pt>
                <c:pt idx="955">
                  <c:v>2</c:v>
                </c:pt>
                <c:pt idx="956">
                  <c:v>1</c:v>
                </c:pt>
                <c:pt idx="957">
                  <c:v>4</c:v>
                </c:pt>
                <c:pt idx="958">
                  <c:v>1</c:v>
                </c:pt>
                <c:pt idx="959">
                  <c:v>1</c:v>
                </c:pt>
                <c:pt idx="960">
                  <c:v>8</c:v>
                </c:pt>
                <c:pt idx="961">
                  <c:v>1</c:v>
                </c:pt>
                <c:pt idx="962">
                  <c:v>2</c:v>
                </c:pt>
                <c:pt idx="963">
                  <c:v>6</c:v>
                </c:pt>
                <c:pt idx="964">
                  <c:v>3</c:v>
                </c:pt>
                <c:pt idx="965">
                  <c:v>5</c:v>
                </c:pt>
                <c:pt idx="966">
                  <c:v>1</c:v>
                </c:pt>
                <c:pt idx="967">
                  <c:v>2</c:v>
                </c:pt>
                <c:pt idx="968">
                  <c:v>6</c:v>
                </c:pt>
                <c:pt idx="969">
                  <c:v>4</c:v>
                </c:pt>
                <c:pt idx="970">
                  <c:v>2</c:v>
                </c:pt>
                <c:pt idx="971">
                  <c:v>2</c:v>
                </c:pt>
                <c:pt idx="972">
                  <c:v>2</c:v>
                </c:pt>
                <c:pt idx="973">
                  <c:v>2</c:v>
                </c:pt>
                <c:pt idx="974">
                  <c:v>2</c:v>
                </c:pt>
                <c:pt idx="975">
                  <c:v>2</c:v>
                </c:pt>
                <c:pt idx="976">
                  <c:v>1</c:v>
                </c:pt>
                <c:pt idx="977">
                  <c:v>1</c:v>
                </c:pt>
                <c:pt idx="978">
                  <c:v>2</c:v>
                </c:pt>
                <c:pt idx="979">
                  <c:v>14</c:v>
                </c:pt>
                <c:pt idx="980">
                  <c:v>1</c:v>
                </c:pt>
                <c:pt idx="981">
                  <c:v>6</c:v>
                </c:pt>
                <c:pt idx="982">
                  <c:v>4</c:v>
                </c:pt>
                <c:pt idx="983">
                  <c:v>3</c:v>
                </c:pt>
                <c:pt idx="984">
                  <c:v>1</c:v>
                </c:pt>
                <c:pt idx="985">
                  <c:v>7</c:v>
                </c:pt>
                <c:pt idx="986">
                  <c:v>1</c:v>
                </c:pt>
                <c:pt idx="987">
                  <c:v>1</c:v>
                </c:pt>
                <c:pt idx="988">
                  <c:v>10</c:v>
                </c:pt>
                <c:pt idx="989">
                  <c:v>4</c:v>
                </c:pt>
                <c:pt idx="990">
                  <c:v>2</c:v>
                </c:pt>
                <c:pt idx="991">
                  <c:v>6</c:v>
                </c:pt>
                <c:pt idx="992">
                  <c:v>2</c:v>
                </c:pt>
                <c:pt idx="993">
                  <c:v>2</c:v>
                </c:pt>
                <c:pt idx="994">
                  <c:v>4</c:v>
                </c:pt>
                <c:pt idx="995">
                  <c:v>1</c:v>
                </c:pt>
                <c:pt idx="996">
                  <c:v>8</c:v>
                </c:pt>
                <c:pt idx="997">
                  <c:v>3</c:v>
                </c:pt>
                <c:pt idx="998">
                  <c:v>25</c:v>
                </c:pt>
                <c:pt idx="999">
                  <c:v>5</c:v>
                </c:pt>
                <c:pt idx="1000">
                  <c:v>3</c:v>
                </c:pt>
                <c:pt idx="1001">
                  <c:v>4</c:v>
                </c:pt>
                <c:pt idx="1002">
                  <c:v>2</c:v>
                </c:pt>
                <c:pt idx="1003">
                  <c:v>2</c:v>
                </c:pt>
                <c:pt idx="1004">
                  <c:v>4</c:v>
                </c:pt>
                <c:pt idx="1005">
                  <c:v>2</c:v>
                </c:pt>
                <c:pt idx="1006">
                  <c:v>1</c:v>
                </c:pt>
                <c:pt idx="1007">
                  <c:v>1</c:v>
                </c:pt>
                <c:pt idx="1008">
                  <c:v>8</c:v>
                </c:pt>
                <c:pt idx="1009">
                  <c:v>2</c:v>
                </c:pt>
                <c:pt idx="1010">
                  <c:v>96</c:v>
                </c:pt>
              </c:numCache>
            </c:numRef>
          </c:val>
        </c:ser>
        <c:axId val="77282304"/>
        <c:axId val="77288576"/>
      </c:barChart>
      <c:catAx>
        <c:axId val="77282304"/>
        <c:scaling>
          <c:orientation val="minMax"/>
        </c:scaling>
        <c:axPos val="b"/>
        <c:title>
          <c:tx>
            <c:rich>
              <a:bodyPr/>
              <a:lstStyle/>
              <a:p>
                <a:pPr>
                  <a:defRPr/>
                </a:pPr>
                <a:r>
                  <a:rPr lang="en-US"/>
                  <a:t>Vgs</a:t>
                </a:r>
              </a:p>
            </c:rich>
          </c:tx>
          <c:layout/>
        </c:title>
        <c:numFmt formatCode="General" sourceLinked="1"/>
        <c:tickLblPos val="nextTo"/>
        <c:crossAx val="77288576"/>
        <c:crosses val="autoZero"/>
        <c:auto val="1"/>
        <c:lblAlgn val="ctr"/>
        <c:lblOffset val="100"/>
      </c:catAx>
      <c:valAx>
        <c:axId val="77288576"/>
        <c:scaling>
          <c:orientation val="minMax"/>
        </c:scaling>
        <c:axPos val="l"/>
        <c:majorGridlines/>
        <c:title>
          <c:tx>
            <c:rich>
              <a:bodyPr rot="-5400000" vert="horz"/>
              <a:lstStyle/>
              <a:p>
                <a:pPr>
                  <a:defRPr/>
                </a:pPr>
                <a:r>
                  <a:rPr lang="en-US"/>
                  <a:t>Number of Devices</a:t>
                </a:r>
              </a:p>
            </c:rich>
          </c:tx>
          <c:layout/>
        </c:title>
        <c:numFmt formatCode="General" sourceLinked="1"/>
        <c:tickLblPos val="nextTo"/>
        <c:crossAx val="77282304"/>
        <c:crosses val="autoZero"/>
        <c:crossBetween val="between"/>
      </c:valAx>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EDE3E8-C344-425B-8D6B-6F28AF94957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8763829C-1906-4631-ABE4-738FED09909D}">
      <dgm:prSet phldrT="[Text]" phldr="1" custT="1"/>
      <dgm:spPr/>
      <dgm:t>
        <a:bodyPr/>
        <a:lstStyle/>
        <a:p>
          <a:endParaRPr lang="en-US" sz="2000" dirty="0"/>
        </a:p>
      </dgm:t>
    </dgm:pt>
    <dgm:pt modelId="{AAF6D82D-036C-479F-B4AB-8B68BF148801}" type="parTrans" cxnId="{1348786D-F077-4701-9C8E-D40E067EACA0}">
      <dgm:prSet/>
      <dgm:spPr/>
      <dgm:t>
        <a:bodyPr/>
        <a:lstStyle/>
        <a:p>
          <a:endParaRPr lang="en-US"/>
        </a:p>
      </dgm:t>
    </dgm:pt>
    <dgm:pt modelId="{E5C8DE30-2119-4F99-A12D-3EE570A7F3E2}" type="sibTrans" cxnId="{1348786D-F077-4701-9C8E-D40E067EACA0}">
      <dgm:prSet/>
      <dgm:spPr/>
      <dgm:t>
        <a:bodyPr/>
        <a:lstStyle/>
        <a:p>
          <a:endParaRPr lang="en-US"/>
        </a:p>
      </dgm:t>
    </dgm:pt>
    <dgm:pt modelId="{F267C792-2701-4351-A8B2-1393CE1C40F9}">
      <dgm:prSet phldrT="[Text]" custT="1"/>
      <dgm:spPr/>
      <dgm:t>
        <a:bodyPr/>
        <a:lstStyle/>
        <a:p>
          <a:r>
            <a:rPr lang="en-US" sz="2400" b="1" dirty="0" smtClean="0">
              <a:solidFill>
                <a:schemeClr val="tx1"/>
              </a:solidFill>
            </a:rPr>
            <a:t>NBTI</a:t>
          </a:r>
          <a:endParaRPr lang="en-US" sz="2400" b="1" dirty="0">
            <a:solidFill>
              <a:schemeClr val="tx1"/>
            </a:solidFill>
          </a:endParaRPr>
        </a:p>
      </dgm:t>
    </dgm:pt>
    <dgm:pt modelId="{E229119F-EB30-4DF1-967F-94BE993846A6}" type="parTrans" cxnId="{C0195174-6B4F-4DFE-B888-C91FD193EB65}">
      <dgm:prSet/>
      <dgm:spPr/>
      <dgm:t>
        <a:bodyPr/>
        <a:lstStyle/>
        <a:p>
          <a:endParaRPr lang="en-US"/>
        </a:p>
      </dgm:t>
    </dgm:pt>
    <dgm:pt modelId="{786BB4C1-B883-4C12-9359-6D7010BA75D1}" type="sibTrans" cxnId="{C0195174-6B4F-4DFE-B888-C91FD193EB65}">
      <dgm:prSet/>
      <dgm:spPr/>
      <dgm:t>
        <a:bodyPr/>
        <a:lstStyle/>
        <a:p>
          <a:endParaRPr lang="en-US"/>
        </a:p>
      </dgm:t>
    </dgm:pt>
    <dgm:pt modelId="{E8CB84A4-F6A0-464A-BAF6-8B16A0E820CE}">
      <dgm:prSet phldrT="[Text]" custT="1"/>
      <dgm:spPr/>
      <dgm:t>
        <a:bodyPr/>
        <a:lstStyle/>
        <a:p>
          <a:r>
            <a:rPr lang="en-US" sz="2400" b="1" dirty="0" smtClean="0">
              <a:solidFill>
                <a:schemeClr val="tx1"/>
              </a:solidFill>
            </a:rPr>
            <a:t>TDDB</a:t>
          </a:r>
          <a:endParaRPr lang="en-US" sz="2400" b="1" dirty="0">
            <a:solidFill>
              <a:schemeClr val="tx1"/>
            </a:solidFill>
          </a:endParaRPr>
        </a:p>
      </dgm:t>
    </dgm:pt>
    <dgm:pt modelId="{13A9CECE-C96C-4EC4-87D3-163E130DC4D3}" type="parTrans" cxnId="{8A60B5B8-F121-4DA4-863B-A66738487028}">
      <dgm:prSet/>
      <dgm:spPr/>
      <dgm:t>
        <a:bodyPr/>
        <a:lstStyle/>
        <a:p>
          <a:endParaRPr lang="en-US"/>
        </a:p>
      </dgm:t>
    </dgm:pt>
    <dgm:pt modelId="{10AC3A07-9BF4-4950-ADD9-AB61AE4B256F}" type="sibTrans" cxnId="{8A60B5B8-F121-4DA4-863B-A66738487028}">
      <dgm:prSet/>
      <dgm:spPr/>
      <dgm:t>
        <a:bodyPr/>
        <a:lstStyle/>
        <a:p>
          <a:endParaRPr lang="en-US"/>
        </a:p>
      </dgm:t>
    </dgm:pt>
    <dgm:pt modelId="{79AFB59D-025A-4FBF-9988-4A64B9C5E550}">
      <dgm:prSet phldrT="[Text]" custT="1"/>
      <dgm:spPr/>
      <dgm:t>
        <a:bodyPr/>
        <a:lstStyle/>
        <a:p>
          <a:r>
            <a:rPr lang="en-US" sz="2000" b="1" dirty="0" smtClean="0"/>
            <a:t>Architecture-level Simulation</a:t>
          </a:r>
          <a:endParaRPr lang="en-US" sz="2000" b="1" dirty="0"/>
        </a:p>
      </dgm:t>
    </dgm:pt>
    <dgm:pt modelId="{86A5EE5F-D58F-4F0D-8CEB-E3FDF472D606}" type="parTrans" cxnId="{5FE5DE89-4A3F-431B-9AA0-37FD0259C4AE}">
      <dgm:prSet/>
      <dgm:spPr/>
      <dgm:t>
        <a:bodyPr/>
        <a:lstStyle/>
        <a:p>
          <a:endParaRPr lang="en-US"/>
        </a:p>
      </dgm:t>
    </dgm:pt>
    <dgm:pt modelId="{E8FAD8D0-5824-4A96-8963-2455341A9FAC}" type="sibTrans" cxnId="{5FE5DE89-4A3F-431B-9AA0-37FD0259C4AE}">
      <dgm:prSet/>
      <dgm:spPr/>
      <dgm:t>
        <a:bodyPr/>
        <a:lstStyle/>
        <a:p>
          <a:endParaRPr lang="en-US"/>
        </a:p>
      </dgm:t>
    </dgm:pt>
    <dgm:pt modelId="{0D266D5B-D139-4551-AACB-D2FF4BC78AFC}">
      <dgm:prSet phldrT="[Text]" custT="1"/>
      <dgm:spPr/>
      <dgm:t>
        <a:bodyPr/>
        <a:lstStyle/>
        <a:p>
          <a:r>
            <a:rPr lang="en-US" sz="1800" b="1" dirty="0" smtClean="0">
              <a:solidFill>
                <a:schemeClr val="tx1"/>
              </a:solidFill>
            </a:rPr>
            <a:t>Lifetime: 5.7 Yrs</a:t>
          </a:r>
          <a:endParaRPr lang="en-US" sz="1800" b="1" dirty="0">
            <a:solidFill>
              <a:schemeClr val="tx1"/>
            </a:solidFill>
          </a:endParaRPr>
        </a:p>
      </dgm:t>
    </dgm:pt>
    <dgm:pt modelId="{719475B4-1C7B-4DDC-9A3C-91DFC7E90E01}" type="parTrans" cxnId="{1BD8E3F2-7821-455D-B215-217BD0B1BA09}">
      <dgm:prSet/>
      <dgm:spPr/>
      <dgm:t>
        <a:bodyPr/>
        <a:lstStyle/>
        <a:p>
          <a:endParaRPr lang="en-US"/>
        </a:p>
      </dgm:t>
    </dgm:pt>
    <dgm:pt modelId="{FCA35A56-EEDD-4B81-AF48-AD23B38A8554}" type="sibTrans" cxnId="{1BD8E3F2-7821-455D-B215-217BD0B1BA09}">
      <dgm:prSet/>
      <dgm:spPr/>
      <dgm:t>
        <a:bodyPr/>
        <a:lstStyle/>
        <a:p>
          <a:endParaRPr lang="en-US"/>
        </a:p>
      </dgm:t>
    </dgm:pt>
    <dgm:pt modelId="{D0C0C1FC-FCED-4BC7-9A91-0E59E0B7BA87}">
      <dgm:prSet phldrT="[Text]" custT="1"/>
      <dgm:spPr/>
      <dgm:t>
        <a:bodyPr/>
        <a:lstStyle/>
        <a:p>
          <a:r>
            <a:rPr lang="en-US" sz="1800" b="1" dirty="0" smtClean="0">
              <a:solidFill>
                <a:schemeClr val="tx1"/>
              </a:solidFill>
            </a:rPr>
            <a:t>?</a:t>
          </a:r>
          <a:endParaRPr lang="en-US" sz="1800" b="1" dirty="0">
            <a:solidFill>
              <a:schemeClr val="tx1"/>
            </a:solidFill>
          </a:endParaRPr>
        </a:p>
      </dgm:t>
    </dgm:pt>
    <dgm:pt modelId="{97CB91BF-47B6-4932-8FA8-67FC79F5A373}" type="parTrans" cxnId="{6878C3DF-5456-4559-AC61-536E9AB04937}">
      <dgm:prSet/>
      <dgm:spPr/>
      <dgm:t>
        <a:bodyPr/>
        <a:lstStyle/>
        <a:p>
          <a:endParaRPr lang="en-US"/>
        </a:p>
      </dgm:t>
    </dgm:pt>
    <dgm:pt modelId="{8B9C75AF-CEAD-4AAB-84CF-A7475D767B83}" type="sibTrans" cxnId="{6878C3DF-5456-4559-AC61-536E9AB04937}">
      <dgm:prSet/>
      <dgm:spPr/>
      <dgm:t>
        <a:bodyPr/>
        <a:lstStyle/>
        <a:p>
          <a:endParaRPr lang="en-US"/>
        </a:p>
      </dgm:t>
    </dgm:pt>
    <dgm:pt modelId="{ABA2A97E-AAE1-4BC0-88D1-08BDF28B1DCC}">
      <dgm:prSet phldrT="[Text]" custT="1"/>
      <dgm:spPr/>
      <dgm:t>
        <a:bodyPr/>
        <a:lstStyle/>
        <a:p>
          <a:r>
            <a:rPr lang="en-US" sz="1800" b="1" dirty="0" smtClean="0">
              <a:solidFill>
                <a:schemeClr val="tx1"/>
              </a:solidFill>
            </a:rPr>
            <a:t>?</a:t>
          </a:r>
          <a:endParaRPr lang="en-US" sz="1800" b="1" dirty="0">
            <a:solidFill>
              <a:schemeClr val="tx1"/>
            </a:solidFill>
          </a:endParaRPr>
        </a:p>
      </dgm:t>
    </dgm:pt>
    <dgm:pt modelId="{3948A0FC-A45A-47FF-8FB0-4955CDE37C69}" type="sibTrans" cxnId="{FF0692E9-F985-4E62-8A96-BC8761AA6D31}">
      <dgm:prSet/>
      <dgm:spPr/>
      <dgm:t>
        <a:bodyPr/>
        <a:lstStyle/>
        <a:p>
          <a:endParaRPr lang="en-US"/>
        </a:p>
      </dgm:t>
    </dgm:pt>
    <dgm:pt modelId="{6B5028A4-6468-40E0-BECB-96C49E83610A}" type="parTrans" cxnId="{FF0692E9-F985-4E62-8A96-BC8761AA6D31}">
      <dgm:prSet/>
      <dgm:spPr/>
      <dgm:t>
        <a:bodyPr/>
        <a:lstStyle/>
        <a:p>
          <a:endParaRPr lang="en-US"/>
        </a:p>
      </dgm:t>
    </dgm:pt>
    <dgm:pt modelId="{A5F7E395-DA88-4828-A9DD-5F46D2EA6DC0}">
      <dgm:prSet phldrT="[Text]" custT="1"/>
      <dgm:spPr/>
      <dgm:t>
        <a:bodyPr/>
        <a:lstStyle/>
        <a:p>
          <a:r>
            <a:rPr lang="en-US" sz="1800" b="1" dirty="0" smtClean="0">
              <a:solidFill>
                <a:schemeClr val="tx1"/>
              </a:solidFill>
            </a:rPr>
            <a:t>Lifetime: 7 Yrs</a:t>
          </a:r>
          <a:endParaRPr lang="en-US" sz="1800" b="1" dirty="0">
            <a:solidFill>
              <a:schemeClr val="tx1"/>
            </a:solidFill>
          </a:endParaRPr>
        </a:p>
      </dgm:t>
    </dgm:pt>
    <dgm:pt modelId="{8E3E7B7D-5E3B-4DEA-BA71-62CA37E2830E}" type="sibTrans" cxnId="{8DADD3A1-64C7-4DB1-94D3-EECF53A46B02}">
      <dgm:prSet/>
      <dgm:spPr/>
      <dgm:t>
        <a:bodyPr/>
        <a:lstStyle/>
        <a:p>
          <a:endParaRPr lang="en-US"/>
        </a:p>
      </dgm:t>
    </dgm:pt>
    <dgm:pt modelId="{3A16A205-A0D9-40CC-85ED-649EE037BA81}" type="parTrans" cxnId="{8DADD3A1-64C7-4DB1-94D3-EECF53A46B02}">
      <dgm:prSet/>
      <dgm:spPr/>
      <dgm:t>
        <a:bodyPr/>
        <a:lstStyle/>
        <a:p>
          <a:endParaRPr lang="en-US"/>
        </a:p>
      </dgm:t>
    </dgm:pt>
    <dgm:pt modelId="{AAFC3FE1-A661-48CE-8F56-AB5350289501}">
      <dgm:prSet phldrT="[Text]" custT="1"/>
      <dgm:spPr/>
      <dgm:t>
        <a:bodyPr/>
        <a:lstStyle/>
        <a:p>
          <a:r>
            <a:rPr lang="en-US" sz="2000" b="1" dirty="0" smtClean="0"/>
            <a:t>Circuit-level Simulation</a:t>
          </a:r>
          <a:endParaRPr lang="en-US" sz="2000" b="1" dirty="0"/>
        </a:p>
      </dgm:t>
    </dgm:pt>
    <dgm:pt modelId="{898CBA30-ADD6-4A03-86CF-34C0D29D6439}" type="sibTrans" cxnId="{0A21AB11-30A7-4E41-AC14-F7B18C3C279D}">
      <dgm:prSet/>
      <dgm:spPr/>
      <dgm:t>
        <a:bodyPr/>
        <a:lstStyle/>
        <a:p>
          <a:endParaRPr lang="en-US"/>
        </a:p>
      </dgm:t>
    </dgm:pt>
    <dgm:pt modelId="{690464B3-0451-46EA-80FB-A1DC9F1FAFC6}" type="parTrans" cxnId="{0A21AB11-30A7-4E41-AC14-F7B18C3C279D}">
      <dgm:prSet/>
      <dgm:spPr/>
      <dgm:t>
        <a:bodyPr/>
        <a:lstStyle/>
        <a:p>
          <a:endParaRPr lang="en-US"/>
        </a:p>
      </dgm:t>
    </dgm:pt>
    <dgm:pt modelId="{15D24C2F-7CD8-48CE-9CCC-EB102BE10DD9}" type="pres">
      <dgm:prSet presAssocID="{05EDE3E8-C344-425B-8D6B-6F28AF949571}" presName="theList" presStyleCnt="0">
        <dgm:presLayoutVars>
          <dgm:dir/>
          <dgm:animLvl val="lvl"/>
          <dgm:resizeHandles val="exact"/>
        </dgm:presLayoutVars>
      </dgm:prSet>
      <dgm:spPr/>
      <dgm:t>
        <a:bodyPr/>
        <a:lstStyle/>
        <a:p>
          <a:endParaRPr lang="en-US"/>
        </a:p>
      </dgm:t>
    </dgm:pt>
    <dgm:pt modelId="{CE6B77CA-5B8B-4240-A79D-31A90C6057CB}" type="pres">
      <dgm:prSet presAssocID="{8763829C-1906-4631-ABE4-738FED09909D}" presName="compNode" presStyleCnt="0"/>
      <dgm:spPr/>
    </dgm:pt>
    <dgm:pt modelId="{B037481B-C668-48BF-98C2-F38A9EF36C0C}" type="pres">
      <dgm:prSet presAssocID="{8763829C-1906-4631-ABE4-738FED09909D}" presName="aNode" presStyleLbl="bgShp" presStyleIdx="0" presStyleCnt="3"/>
      <dgm:spPr/>
      <dgm:t>
        <a:bodyPr/>
        <a:lstStyle/>
        <a:p>
          <a:endParaRPr lang="en-US"/>
        </a:p>
      </dgm:t>
    </dgm:pt>
    <dgm:pt modelId="{FCF4049F-81B0-4ADC-B527-7D54B1A26B15}" type="pres">
      <dgm:prSet presAssocID="{8763829C-1906-4631-ABE4-738FED09909D}" presName="textNode" presStyleLbl="bgShp" presStyleIdx="0" presStyleCnt="3"/>
      <dgm:spPr/>
      <dgm:t>
        <a:bodyPr/>
        <a:lstStyle/>
        <a:p>
          <a:endParaRPr lang="en-US"/>
        </a:p>
      </dgm:t>
    </dgm:pt>
    <dgm:pt modelId="{DDAE1D7E-9083-42F8-B557-46C9FD0B594B}" type="pres">
      <dgm:prSet presAssocID="{8763829C-1906-4631-ABE4-738FED09909D}" presName="compChildNode" presStyleCnt="0"/>
      <dgm:spPr/>
    </dgm:pt>
    <dgm:pt modelId="{8917DA44-DFB3-4ECB-9E98-15BA9EAED345}" type="pres">
      <dgm:prSet presAssocID="{8763829C-1906-4631-ABE4-738FED09909D}" presName="theInnerList" presStyleCnt="0"/>
      <dgm:spPr/>
    </dgm:pt>
    <dgm:pt modelId="{53FE5FB0-B351-493A-AC8F-869F785BF8D3}" type="pres">
      <dgm:prSet presAssocID="{F267C792-2701-4351-A8B2-1393CE1C40F9}" presName="childNode" presStyleLbl="node1" presStyleIdx="0" presStyleCnt="6">
        <dgm:presLayoutVars>
          <dgm:bulletEnabled val="1"/>
        </dgm:presLayoutVars>
      </dgm:prSet>
      <dgm:spPr/>
      <dgm:t>
        <a:bodyPr/>
        <a:lstStyle/>
        <a:p>
          <a:endParaRPr lang="en-US"/>
        </a:p>
      </dgm:t>
    </dgm:pt>
    <dgm:pt modelId="{4D9E4E04-37DC-4AE7-9DEF-7FFCEAFB07CD}" type="pres">
      <dgm:prSet presAssocID="{F267C792-2701-4351-A8B2-1393CE1C40F9}" presName="aSpace2" presStyleCnt="0"/>
      <dgm:spPr/>
    </dgm:pt>
    <dgm:pt modelId="{70313F9E-0EE3-442A-B59A-AC98B18B22A3}" type="pres">
      <dgm:prSet presAssocID="{E8CB84A4-F6A0-464A-BAF6-8B16A0E820CE}" presName="childNode" presStyleLbl="node1" presStyleIdx="1" presStyleCnt="6">
        <dgm:presLayoutVars>
          <dgm:bulletEnabled val="1"/>
        </dgm:presLayoutVars>
      </dgm:prSet>
      <dgm:spPr/>
      <dgm:t>
        <a:bodyPr/>
        <a:lstStyle/>
        <a:p>
          <a:endParaRPr lang="en-US"/>
        </a:p>
      </dgm:t>
    </dgm:pt>
    <dgm:pt modelId="{967E0617-2A66-4A24-8C6E-980911FE5931}" type="pres">
      <dgm:prSet presAssocID="{8763829C-1906-4631-ABE4-738FED09909D}" presName="aSpace" presStyleCnt="0"/>
      <dgm:spPr/>
    </dgm:pt>
    <dgm:pt modelId="{6218BFCC-3FAA-446F-B2CD-6CE56028B1B0}" type="pres">
      <dgm:prSet presAssocID="{79AFB59D-025A-4FBF-9988-4A64B9C5E550}" presName="compNode" presStyleCnt="0"/>
      <dgm:spPr/>
    </dgm:pt>
    <dgm:pt modelId="{402EA817-C44A-4753-A88A-261DC2DA6A0A}" type="pres">
      <dgm:prSet presAssocID="{79AFB59D-025A-4FBF-9988-4A64B9C5E550}" presName="aNode" presStyleLbl="bgShp" presStyleIdx="1" presStyleCnt="3"/>
      <dgm:spPr/>
      <dgm:t>
        <a:bodyPr/>
        <a:lstStyle/>
        <a:p>
          <a:endParaRPr lang="en-US"/>
        </a:p>
      </dgm:t>
    </dgm:pt>
    <dgm:pt modelId="{6CA335F8-B198-452C-9441-D62BC2EC83FB}" type="pres">
      <dgm:prSet presAssocID="{79AFB59D-025A-4FBF-9988-4A64B9C5E550}" presName="textNode" presStyleLbl="bgShp" presStyleIdx="1" presStyleCnt="3"/>
      <dgm:spPr/>
      <dgm:t>
        <a:bodyPr/>
        <a:lstStyle/>
        <a:p>
          <a:endParaRPr lang="en-US"/>
        </a:p>
      </dgm:t>
    </dgm:pt>
    <dgm:pt modelId="{29F39153-3440-4340-82ED-5926EE083493}" type="pres">
      <dgm:prSet presAssocID="{79AFB59D-025A-4FBF-9988-4A64B9C5E550}" presName="compChildNode" presStyleCnt="0"/>
      <dgm:spPr/>
    </dgm:pt>
    <dgm:pt modelId="{979943B9-8307-480E-A321-7DB4F729F574}" type="pres">
      <dgm:prSet presAssocID="{79AFB59D-025A-4FBF-9988-4A64B9C5E550}" presName="theInnerList" presStyleCnt="0"/>
      <dgm:spPr/>
    </dgm:pt>
    <dgm:pt modelId="{35207B7B-A9D3-440B-A7E9-779601F1E359}" type="pres">
      <dgm:prSet presAssocID="{0D266D5B-D139-4551-AACB-D2FF4BC78AFC}" presName="childNode" presStyleLbl="node1" presStyleIdx="2" presStyleCnt="6">
        <dgm:presLayoutVars>
          <dgm:bulletEnabled val="1"/>
        </dgm:presLayoutVars>
      </dgm:prSet>
      <dgm:spPr/>
      <dgm:t>
        <a:bodyPr/>
        <a:lstStyle/>
        <a:p>
          <a:endParaRPr lang="en-US"/>
        </a:p>
      </dgm:t>
    </dgm:pt>
    <dgm:pt modelId="{F6C64DBE-C3C3-4145-9C29-7111CEAE5EB9}" type="pres">
      <dgm:prSet presAssocID="{0D266D5B-D139-4551-AACB-D2FF4BC78AFC}" presName="aSpace2" presStyleCnt="0"/>
      <dgm:spPr/>
    </dgm:pt>
    <dgm:pt modelId="{E38CB997-EFF3-4178-97E8-5E1E608E755F}" type="pres">
      <dgm:prSet presAssocID="{D0C0C1FC-FCED-4BC7-9A91-0E59E0B7BA87}" presName="childNode" presStyleLbl="node1" presStyleIdx="3" presStyleCnt="6">
        <dgm:presLayoutVars>
          <dgm:bulletEnabled val="1"/>
        </dgm:presLayoutVars>
      </dgm:prSet>
      <dgm:spPr/>
      <dgm:t>
        <a:bodyPr/>
        <a:lstStyle/>
        <a:p>
          <a:endParaRPr lang="en-US"/>
        </a:p>
      </dgm:t>
    </dgm:pt>
    <dgm:pt modelId="{2EEEB1B3-B4DD-4999-87CF-DEA71ED6788F}" type="pres">
      <dgm:prSet presAssocID="{79AFB59D-025A-4FBF-9988-4A64B9C5E550}" presName="aSpace" presStyleCnt="0"/>
      <dgm:spPr/>
    </dgm:pt>
    <dgm:pt modelId="{47865399-ACA3-49D0-A4CB-E56965707458}" type="pres">
      <dgm:prSet presAssocID="{AAFC3FE1-A661-48CE-8F56-AB5350289501}" presName="compNode" presStyleCnt="0"/>
      <dgm:spPr/>
    </dgm:pt>
    <dgm:pt modelId="{A3C52E77-D116-472F-B4C0-97AE612A4795}" type="pres">
      <dgm:prSet presAssocID="{AAFC3FE1-A661-48CE-8F56-AB5350289501}" presName="aNode" presStyleLbl="bgShp" presStyleIdx="2" presStyleCnt="3"/>
      <dgm:spPr/>
      <dgm:t>
        <a:bodyPr/>
        <a:lstStyle/>
        <a:p>
          <a:endParaRPr lang="en-US"/>
        </a:p>
      </dgm:t>
    </dgm:pt>
    <dgm:pt modelId="{0EBF2BF0-393F-420A-83F6-DC21AE62EA23}" type="pres">
      <dgm:prSet presAssocID="{AAFC3FE1-A661-48CE-8F56-AB5350289501}" presName="textNode" presStyleLbl="bgShp" presStyleIdx="2" presStyleCnt="3"/>
      <dgm:spPr/>
      <dgm:t>
        <a:bodyPr/>
        <a:lstStyle/>
        <a:p>
          <a:endParaRPr lang="en-US"/>
        </a:p>
      </dgm:t>
    </dgm:pt>
    <dgm:pt modelId="{60F1A3F5-59CB-485D-AF5F-919C92D42978}" type="pres">
      <dgm:prSet presAssocID="{AAFC3FE1-A661-48CE-8F56-AB5350289501}" presName="compChildNode" presStyleCnt="0"/>
      <dgm:spPr/>
    </dgm:pt>
    <dgm:pt modelId="{10081790-C445-45F5-9AFB-04B7D0BA8D20}" type="pres">
      <dgm:prSet presAssocID="{AAFC3FE1-A661-48CE-8F56-AB5350289501}" presName="theInnerList" presStyleCnt="0"/>
      <dgm:spPr/>
    </dgm:pt>
    <dgm:pt modelId="{73C31113-9483-48DC-9770-FAAA76A40FC6}" type="pres">
      <dgm:prSet presAssocID="{A5F7E395-DA88-4828-A9DD-5F46D2EA6DC0}" presName="childNode" presStyleLbl="node1" presStyleIdx="4" presStyleCnt="6">
        <dgm:presLayoutVars>
          <dgm:bulletEnabled val="1"/>
        </dgm:presLayoutVars>
      </dgm:prSet>
      <dgm:spPr/>
      <dgm:t>
        <a:bodyPr/>
        <a:lstStyle/>
        <a:p>
          <a:endParaRPr lang="en-US"/>
        </a:p>
      </dgm:t>
    </dgm:pt>
    <dgm:pt modelId="{59A13722-5BAD-4A5F-A45E-DC92EB5939CC}" type="pres">
      <dgm:prSet presAssocID="{A5F7E395-DA88-4828-A9DD-5F46D2EA6DC0}" presName="aSpace2" presStyleCnt="0"/>
      <dgm:spPr/>
    </dgm:pt>
    <dgm:pt modelId="{86572AC9-C0EA-4719-A072-95A029A96862}" type="pres">
      <dgm:prSet presAssocID="{ABA2A97E-AAE1-4BC0-88D1-08BDF28B1DCC}" presName="childNode" presStyleLbl="node1" presStyleIdx="5" presStyleCnt="6">
        <dgm:presLayoutVars>
          <dgm:bulletEnabled val="1"/>
        </dgm:presLayoutVars>
      </dgm:prSet>
      <dgm:spPr/>
      <dgm:t>
        <a:bodyPr/>
        <a:lstStyle/>
        <a:p>
          <a:endParaRPr lang="en-US"/>
        </a:p>
      </dgm:t>
    </dgm:pt>
  </dgm:ptLst>
  <dgm:cxnLst>
    <dgm:cxn modelId="{4DDC95C3-8D00-4B48-8706-85B2ACC42773}" type="presOf" srcId="{0D266D5B-D139-4551-AACB-D2FF4BC78AFC}" destId="{35207B7B-A9D3-440B-A7E9-779601F1E359}" srcOrd="0" destOrd="0" presId="urn:microsoft.com/office/officeart/2005/8/layout/lProcess2"/>
    <dgm:cxn modelId="{3E6DB53A-0924-4EB2-B08B-91766B2FDAA0}" type="presOf" srcId="{05EDE3E8-C344-425B-8D6B-6F28AF949571}" destId="{15D24C2F-7CD8-48CE-9CCC-EB102BE10DD9}" srcOrd="0" destOrd="0" presId="urn:microsoft.com/office/officeart/2005/8/layout/lProcess2"/>
    <dgm:cxn modelId="{3C4EC572-BFE7-4581-BD91-067CB7DDFF47}" type="presOf" srcId="{E8CB84A4-F6A0-464A-BAF6-8B16A0E820CE}" destId="{70313F9E-0EE3-442A-B59A-AC98B18B22A3}" srcOrd="0" destOrd="0" presId="urn:microsoft.com/office/officeart/2005/8/layout/lProcess2"/>
    <dgm:cxn modelId="{6878C3DF-5456-4559-AC61-536E9AB04937}" srcId="{79AFB59D-025A-4FBF-9988-4A64B9C5E550}" destId="{D0C0C1FC-FCED-4BC7-9A91-0E59E0B7BA87}" srcOrd="1" destOrd="0" parTransId="{97CB91BF-47B6-4932-8FA8-67FC79F5A373}" sibTransId="{8B9C75AF-CEAD-4AAB-84CF-A7475D767B83}"/>
    <dgm:cxn modelId="{9754079F-78F6-41CB-8DA4-602EC87273CB}" type="presOf" srcId="{A5F7E395-DA88-4828-A9DD-5F46D2EA6DC0}" destId="{73C31113-9483-48DC-9770-FAAA76A40FC6}" srcOrd="0" destOrd="0" presId="urn:microsoft.com/office/officeart/2005/8/layout/lProcess2"/>
    <dgm:cxn modelId="{11E1232F-07F5-4FBA-9D2C-7ED466C23C2C}" type="presOf" srcId="{D0C0C1FC-FCED-4BC7-9A91-0E59E0B7BA87}" destId="{E38CB997-EFF3-4178-97E8-5E1E608E755F}" srcOrd="0" destOrd="0" presId="urn:microsoft.com/office/officeart/2005/8/layout/lProcess2"/>
    <dgm:cxn modelId="{2CB13D18-8962-4CB7-9B2A-3A5F2F375079}" type="presOf" srcId="{AAFC3FE1-A661-48CE-8F56-AB5350289501}" destId="{A3C52E77-D116-472F-B4C0-97AE612A4795}" srcOrd="0" destOrd="0" presId="urn:microsoft.com/office/officeart/2005/8/layout/lProcess2"/>
    <dgm:cxn modelId="{8A60B5B8-F121-4DA4-863B-A66738487028}" srcId="{8763829C-1906-4631-ABE4-738FED09909D}" destId="{E8CB84A4-F6A0-464A-BAF6-8B16A0E820CE}" srcOrd="1" destOrd="0" parTransId="{13A9CECE-C96C-4EC4-87D3-163E130DC4D3}" sibTransId="{10AC3A07-9BF4-4950-ADD9-AB61AE4B256F}"/>
    <dgm:cxn modelId="{32B24941-451C-457B-A8D7-F931E84DF425}" type="presOf" srcId="{8763829C-1906-4631-ABE4-738FED09909D}" destId="{FCF4049F-81B0-4ADC-B527-7D54B1A26B15}" srcOrd="1" destOrd="0" presId="urn:microsoft.com/office/officeart/2005/8/layout/lProcess2"/>
    <dgm:cxn modelId="{9DCB76AF-980A-4847-BEF9-956F749BD620}" type="presOf" srcId="{8763829C-1906-4631-ABE4-738FED09909D}" destId="{B037481B-C668-48BF-98C2-F38A9EF36C0C}" srcOrd="0" destOrd="0" presId="urn:microsoft.com/office/officeart/2005/8/layout/lProcess2"/>
    <dgm:cxn modelId="{FF0692E9-F985-4E62-8A96-BC8761AA6D31}" srcId="{AAFC3FE1-A661-48CE-8F56-AB5350289501}" destId="{ABA2A97E-AAE1-4BC0-88D1-08BDF28B1DCC}" srcOrd="1" destOrd="0" parTransId="{6B5028A4-6468-40E0-BECB-96C49E83610A}" sibTransId="{3948A0FC-A45A-47FF-8FB0-4955CDE37C69}"/>
    <dgm:cxn modelId="{5FE5DE89-4A3F-431B-9AA0-37FD0259C4AE}" srcId="{05EDE3E8-C344-425B-8D6B-6F28AF949571}" destId="{79AFB59D-025A-4FBF-9988-4A64B9C5E550}" srcOrd="1" destOrd="0" parTransId="{86A5EE5F-D58F-4F0D-8CEB-E3FDF472D606}" sibTransId="{E8FAD8D0-5824-4A96-8963-2455341A9FAC}"/>
    <dgm:cxn modelId="{1BD8E3F2-7821-455D-B215-217BD0B1BA09}" srcId="{79AFB59D-025A-4FBF-9988-4A64B9C5E550}" destId="{0D266D5B-D139-4551-AACB-D2FF4BC78AFC}" srcOrd="0" destOrd="0" parTransId="{719475B4-1C7B-4DDC-9A3C-91DFC7E90E01}" sibTransId="{FCA35A56-EEDD-4B81-AF48-AD23B38A8554}"/>
    <dgm:cxn modelId="{52CF367F-37BD-4E17-A98E-BABA8653F1B1}" type="presOf" srcId="{79AFB59D-025A-4FBF-9988-4A64B9C5E550}" destId="{6CA335F8-B198-452C-9441-D62BC2EC83FB}" srcOrd="1" destOrd="0" presId="urn:microsoft.com/office/officeart/2005/8/layout/lProcess2"/>
    <dgm:cxn modelId="{35299F4B-4A64-4FC0-B27D-31DD0CCFB477}" type="presOf" srcId="{ABA2A97E-AAE1-4BC0-88D1-08BDF28B1DCC}" destId="{86572AC9-C0EA-4719-A072-95A029A96862}" srcOrd="0" destOrd="0" presId="urn:microsoft.com/office/officeart/2005/8/layout/lProcess2"/>
    <dgm:cxn modelId="{DA98AFD0-0E4A-4C4F-A067-6B2EA751CEED}" type="presOf" srcId="{AAFC3FE1-A661-48CE-8F56-AB5350289501}" destId="{0EBF2BF0-393F-420A-83F6-DC21AE62EA23}" srcOrd="1" destOrd="0" presId="urn:microsoft.com/office/officeart/2005/8/layout/lProcess2"/>
    <dgm:cxn modelId="{E85B06F3-185D-4430-BB71-ABEA8782D789}" type="presOf" srcId="{F267C792-2701-4351-A8B2-1393CE1C40F9}" destId="{53FE5FB0-B351-493A-AC8F-869F785BF8D3}" srcOrd="0" destOrd="0" presId="urn:microsoft.com/office/officeart/2005/8/layout/lProcess2"/>
    <dgm:cxn modelId="{8DADD3A1-64C7-4DB1-94D3-EECF53A46B02}" srcId="{AAFC3FE1-A661-48CE-8F56-AB5350289501}" destId="{A5F7E395-DA88-4828-A9DD-5F46D2EA6DC0}" srcOrd="0" destOrd="0" parTransId="{3A16A205-A0D9-40CC-85ED-649EE037BA81}" sibTransId="{8E3E7B7D-5E3B-4DEA-BA71-62CA37E2830E}"/>
    <dgm:cxn modelId="{AAB8AA33-881C-40D7-B6BA-37A573101AB2}" type="presOf" srcId="{79AFB59D-025A-4FBF-9988-4A64B9C5E550}" destId="{402EA817-C44A-4753-A88A-261DC2DA6A0A}" srcOrd="0" destOrd="0" presId="urn:microsoft.com/office/officeart/2005/8/layout/lProcess2"/>
    <dgm:cxn modelId="{C0195174-6B4F-4DFE-B888-C91FD193EB65}" srcId="{8763829C-1906-4631-ABE4-738FED09909D}" destId="{F267C792-2701-4351-A8B2-1393CE1C40F9}" srcOrd="0" destOrd="0" parTransId="{E229119F-EB30-4DF1-967F-94BE993846A6}" sibTransId="{786BB4C1-B883-4C12-9359-6D7010BA75D1}"/>
    <dgm:cxn modelId="{0A21AB11-30A7-4E41-AC14-F7B18C3C279D}" srcId="{05EDE3E8-C344-425B-8D6B-6F28AF949571}" destId="{AAFC3FE1-A661-48CE-8F56-AB5350289501}" srcOrd="2" destOrd="0" parTransId="{690464B3-0451-46EA-80FB-A1DC9F1FAFC6}" sibTransId="{898CBA30-ADD6-4A03-86CF-34C0D29D6439}"/>
    <dgm:cxn modelId="{1348786D-F077-4701-9C8E-D40E067EACA0}" srcId="{05EDE3E8-C344-425B-8D6B-6F28AF949571}" destId="{8763829C-1906-4631-ABE4-738FED09909D}" srcOrd="0" destOrd="0" parTransId="{AAF6D82D-036C-479F-B4AB-8B68BF148801}" sibTransId="{E5C8DE30-2119-4F99-A12D-3EE570A7F3E2}"/>
    <dgm:cxn modelId="{799B65A8-B6E9-4232-BF76-05E7F9AF7B38}" type="presParOf" srcId="{15D24C2F-7CD8-48CE-9CCC-EB102BE10DD9}" destId="{CE6B77CA-5B8B-4240-A79D-31A90C6057CB}" srcOrd="0" destOrd="0" presId="urn:microsoft.com/office/officeart/2005/8/layout/lProcess2"/>
    <dgm:cxn modelId="{6EC57434-9F25-4FAD-B96A-3C3F590A16C7}" type="presParOf" srcId="{CE6B77CA-5B8B-4240-A79D-31A90C6057CB}" destId="{B037481B-C668-48BF-98C2-F38A9EF36C0C}" srcOrd="0" destOrd="0" presId="urn:microsoft.com/office/officeart/2005/8/layout/lProcess2"/>
    <dgm:cxn modelId="{1F8C2968-DF9D-4049-A71A-CF86EC2733D7}" type="presParOf" srcId="{CE6B77CA-5B8B-4240-A79D-31A90C6057CB}" destId="{FCF4049F-81B0-4ADC-B527-7D54B1A26B15}" srcOrd="1" destOrd="0" presId="urn:microsoft.com/office/officeart/2005/8/layout/lProcess2"/>
    <dgm:cxn modelId="{480C36CA-3F51-44DB-97EE-EA1BFBB8BFC1}" type="presParOf" srcId="{CE6B77CA-5B8B-4240-A79D-31A90C6057CB}" destId="{DDAE1D7E-9083-42F8-B557-46C9FD0B594B}" srcOrd="2" destOrd="0" presId="urn:microsoft.com/office/officeart/2005/8/layout/lProcess2"/>
    <dgm:cxn modelId="{844ACC1F-E116-4E99-B1B9-37874A328539}" type="presParOf" srcId="{DDAE1D7E-9083-42F8-B557-46C9FD0B594B}" destId="{8917DA44-DFB3-4ECB-9E98-15BA9EAED345}" srcOrd="0" destOrd="0" presId="urn:microsoft.com/office/officeart/2005/8/layout/lProcess2"/>
    <dgm:cxn modelId="{6FDF1E8C-F197-427B-B1BA-7AFC4A273AEC}" type="presParOf" srcId="{8917DA44-DFB3-4ECB-9E98-15BA9EAED345}" destId="{53FE5FB0-B351-493A-AC8F-869F785BF8D3}" srcOrd="0" destOrd="0" presId="urn:microsoft.com/office/officeart/2005/8/layout/lProcess2"/>
    <dgm:cxn modelId="{973F8F0E-7ACA-40EC-803A-5A604CFFC95C}" type="presParOf" srcId="{8917DA44-DFB3-4ECB-9E98-15BA9EAED345}" destId="{4D9E4E04-37DC-4AE7-9DEF-7FFCEAFB07CD}" srcOrd="1" destOrd="0" presId="urn:microsoft.com/office/officeart/2005/8/layout/lProcess2"/>
    <dgm:cxn modelId="{7C410656-4EFA-4B43-A83C-03605B10A7BA}" type="presParOf" srcId="{8917DA44-DFB3-4ECB-9E98-15BA9EAED345}" destId="{70313F9E-0EE3-442A-B59A-AC98B18B22A3}" srcOrd="2" destOrd="0" presId="urn:microsoft.com/office/officeart/2005/8/layout/lProcess2"/>
    <dgm:cxn modelId="{CE954BD3-01B1-4F32-A8CA-0AE298D95D73}" type="presParOf" srcId="{15D24C2F-7CD8-48CE-9CCC-EB102BE10DD9}" destId="{967E0617-2A66-4A24-8C6E-980911FE5931}" srcOrd="1" destOrd="0" presId="urn:microsoft.com/office/officeart/2005/8/layout/lProcess2"/>
    <dgm:cxn modelId="{EDE10504-5141-4B34-BBC7-981E6C1428CE}" type="presParOf" srcId="{15D24C2F-7CD8-48CE-9CCC-EB102BE10DD9}" destId="{6218BFCC-3FAA-446F-B2CD-6CE56028B1B0}" srcOrd="2" destOrd="0" presId="urn:microsoft.com/office/officeart/2005/8/layout/lProcess2"/>
    <dgm:cxn modelId="{D82575B5-E332-4ABD-802B-AADEE5681D89}" type="presParOf" srcId="{6218BFCC-3FAA-446F-B2CD-6CE56028B1B0}" destId="{402EA817-C44A-4753-A88A-261DC2DA6A0A}" srcOrd="0" destOrd="0" presId="urn:microsoft.com/office/officeart/2005/8/layout/lProcess2"/>
    <dgm:cxn modelId="{DA11B24F-7594-452F-B94A-113EE68C589D}" type="presParOf" srcId="{6218BFCC-3FAA-446F-B2CD-6CE56028B1B0}" destId="{6CA335F8-B198-452C-9441-D62BC2EC83FB}" srcOrd="1" destOrd="0" presId="urn:microsoft.com/office/officeart/2005/8/layout/lProcess2"/>
    <dgm:cxn modelId="{319AAAB4-7421-4F78-98DB-9B4E6494763B}" type="presParOf" srcId="{6218BFCC-3FAA-446F-B2CD-6CE56028B1B0}" destId="{29F39153-3440-4340-82ED-5926EE083493}" srcOrd="2" destOrd="0" presId="urn:microsoft.com/office/officeart/2005/8/layout/lProcess2"/>
    <dgm:cxn modelId="{280163A2-0C07-48EC-AB8F-1166CDC71BC8}" type="presParOf" srcId="{29F39153-3440-4340-82ED-5926EE083493}" destId="{979943B9-8307-480E-A321-7DB4F729F574}" srcOrd="0" destOrd="0" presId="urn:microsoft.com/office/officeart/2005/8/layout/lProcess2"/>
    <dgm:cxn modelId="{26D7920C-EEB7-40F2-B47B-A0935A027AF4}" type="presParOf" srcId="{979943B9-8307-480E-A321-7DB4F729F574}" destId="{35207B7B-A9D3-440B-A7E9-779601F1E359}" srcOrd="0" destOrd="0" presId="urn:microsoft.com/office/officeart/2005/8/layout/lProcess2"/>
    <dgm:cxn modelId="{E76AD21E-3962-4426-AA30-195171B46797}" type="presParOf" srcId="{979943B9-8307-480E-A321-7DB4F729F574}" destId="{F6C64DBE-C3C3-4145-9C29-7111CEAE5EB9}" srcOrd="1" destOrd="0" presId="urn:microsoft.com/office/officeart/2005/8/layout/lProcess2"/>
    <dgm:cxn modelId="{2B9C790E-0FB0-45A9-98BF-61EA19C4DD08}" type="presParOf" srcId="{979943B9-8307-480E-A321-7DB4F729F574}" destId="{E38CB997-EFF3-4178-97E8-5E1E608E755F}" srcOrd="2" destOrd="0" presId="urn:microsoft.com/office/officeart/2005/8/layout/lProcess2"/>
    <dgm:cxn modelId="{7E187DB1-BD5E-4C7C-82F6-4CD6E201BB94}" type="presParOf" srcId="{15D24C2F-7CD8-48CE-9CCC-EB102BE10DD9}" destId="{2EEEB1B3-B4DD-4999-87CF-DEA71ED6788F}" srcOrd="3" destOrd="0" presId="urn:microsoft.com/office/officeart/2005/8/layout/lProcess2"/>
    <dgm:cxn modelId="{85D70AAF-D729-4911-9BE7-04CF083D5471}" type="presParOf" srcId="{15D24C2F-7CD8-48CE-9CCC-EB102BE10DD9}" destId="{47865399-ACA3-49D0-A4CB-E56965707458}" srcOrd="4" destOrd="0" presId="urn:microsoft.com/office/officeart/2005/8/layout/lProcess2"/>
    <dgm:cxn modelId="{47857579-CE63-4475-9BDF-39C383A1F79F}" type="presParOf" srcId="{47865399-ACA3-49D0-A4CB-E56965707458}" destId="{A3C52E77-D116-472F-B4C0-97AE612A4795}" srcOrd="0" destOrd="0" presId="urn:microsoft.com/office/officeart/2005/8/layout/lProcess2"/>
    <dgm:cxn modelId="{D12FC13C-93D1-4237-BC5E-DB5C37B4E70E}" type="presParOf" srcId="{47865399-ACA3-49D0-A4CB-E56965707458}" destId="{0EBF2BF0-393F-420A-83F6-DC21AE62EA23}" srcOrd="1" destOrd="0" presId="urn:microsoft.com/office/officeart/2005/8/layout/lProcess2"/>
    <dgm:cxn modelId="{FCC43449-18FD-4ABB-8A59-26256A5A5DD9}" type="presParOf" srcId="{47865399-ACA3-49D0-A4CB-E56965707458}" destId="{60F1A3F5-59CB-485D-AF5F-919C92D42978}" srcOrd="2" destOrd="0" presId="urn:microsoft.com/office/officeart/2005/8/layout/lProcess2"/>
    <dgm:cxn modelId="{67421E0F-8497-4C20-B9C0-5DB5BF1C4B36}" type="presParOf" srcId="{60F1A3F5-59CB-485D-AF5F-919C92D42978}" destId="{10081790-C445-45F5-9AFB-04B7D0BA8D20}" srcOrd="0" destOrd="0" presId="urn:microsoft.com/office/officeart/2005/8/layout/lProcess2"/>
    <dgm:cxn modelId="{A4AD8D51-F765-4465-9E85-88B32900548B}" type="presParOf" srcId="{10081790-C445-45F5-9AFB-04B7D0BA8D20}" destId="{73C31113-9483-48DC-9770-FAAA76A40FC6}" srcOrd="0" destOrd="0" presId="urn:microsoft.com/office/officeart/2005/8/layout/lProcess2"/>
    <dgm:cxn modelId="{C5D19BD9-632A-4552-87DE-15ACBD67664F}" type="presParOf" srcId="{10081790-C445-45F5-9AFB-04B7D0BA8D20}" destId="{59A13722-5BAD-4A5F-A45E-DC92EB5939CC}" srcOrd="1" destOrd="0" presId="urn:microsoft.com/office/officeart/2005/8/layout/lProcess2"/>
    <dgm:cxn modelId="{93BDB880-57FA-4947-BB02-1EAF1DC8612E}" type="presParOf" srcId="{10081790-C445-45F5-9AFB-04B7D0BA8D20}" destId="{86572AC9-C0EA-4719-A072-95A029A96862}" srcOrd="2" destOrd="0" presId="urn:microsoft.com/office/officeart/2005/8/layout/lProcess2"/>
  </dgm:cxnLst>
  <dgm:bg/>
  <dgm:whole/>
</dgm:dataModel>
</file>

<file path=ppt/diagrams/data2.xml><?xml version="1.0" encoding="utf-8"?>
<dgm:dataModel xmlns:dgm="http://schemas.openxmlformats.org/drawingml/2006/diagram" xmlns:a="http://schemas.openxmlformats.org/drawingml/2006/main">
  <dgm:ptLst>
    <dgm:pt modelId="{05EDE3E8-C344-425B-8D6B-6F28AF94957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8763829C-1906-4631-ABE4-738FED09909D}">
      <dgm:prSet phldrT="[Text]" phldr="1" custT="1"/>
      <dgm:spPr/>
      <dgm:t>
        <a:bodyPr/>
        <a:lstStyle/>
        <a:p>
          <a:endParaRPr lang="en-US" sz="2000" dirty="0"/>
        </a:p>
      </dgm:t>
    </dgm:pt>
    <dgm:pt modelId="{AAF6D82D-036C-479F-B4AB-8B68BF148801}" type="parTrans" cxnId="{1348786D-F077-4701-9C8E-D40E067EACA0}">
      <dgm:prSet/>
      <dgm:spPr/>
      <dgm:t>
        <a:bodyPr/>
        <a:lstStyle/>
        <a:p>
          <a:endParaRPr lang="en-US"/>
        </a:p>
      </dgm:t>
    </dgm:pt>
    <dgm:pt modelId="{E5C8DE30-2119-4F99-A12D-3EE570A7F3E2}" type="sibTrans" cxnId="{1348786D-F077-4701-9C8E-D40E067EACA0}">
      <dgm:prSet/>
      <dgm:spPr/>
      <dgm:t>
        <a:bodyPr/>
        <a:lstStyle/>
        <a:p>
          <a:endParaRPr lang="en-US"/>
        </a:p>
      </dgm:t>
    </dgm:pt>
    <dgm:pt modelId="{F267C792-2701-4351-A8B2-1393CE1C40F9}">
      <dgm:prSet phldrT="[Text]" custT="1"/>
      <dgm:spPr/>
      <dgm:t>
        <a:bodyPr/>
        <a:lstStyle/>
        <a:p>
          <a:r>
            <a:rPr lang="en-US" sz="2400" b="1" dirty="0" smtClean="0">
              <a:solidFill>
                <a:schemeClr val="tx1"/>
              </a:solidFill>
            </a:rPr>
            <a:t>NBTI</a:t>
          </a:r>
          <a:endParaRPr lang="en-US" sz="2400" b="1" dirty="0">
            <a:solidFill>
              <a:schemeClr val="tx1"/>
            </a:solidFill>
          </a:endParaRPr>
        </a:p>
      </dgm:t>
    </dgm:pt>
    <dgm:pt modelId="{E229119F-EB30-4DF1-967F-94BE993846A6}" type="parTrans" cxnId="{C0195174-6B4F-4DFE-B888-C91FD193EB65}">
      <dgm:prSet/>
      <dgm:spPr/>
      <dgm:t>
        <a:bodyPr/>
        <a:lstStyle/>
        <a:p>
          <a:endParaRPr lang="en-US"/>
        </a:p>
      </dgm:t>
    </dgm:pt>
    <dgm:pt modelId="{786BB4C1-B883-4C12-9359-6D7010BA75D1}" type="sibTrans" cxnId="{C0195174-6B4F-4DFE-B888-C91FD193EB65}">
      <dgm:prSet/>
      <dgm:spPr/>
      <dgm:t>
        <a:bodyPr/>
        <a:lstStyle/>
        <a:p>
          <a:endParaRPr lang="en-US"/>
        </a:p>
      </dgm:t>
    </dgm:pt>
    <dgm:pt modelId="{E8CB84A4-F6A0-464A-BAF6-8B16A0E820CE}">
      <dgm:prSet phldrT="[Text]" custT="1"/>
      <dgm:spPr/>
      <dgm:t>
        <a:bodyPr/>
        <a:lstStyle/>
        <a:p>
          <a:r>
            <a:rPr lang="en-US" sz="2400" b="1" dirty="0" smtClean="0">
              <a:solidFill>
                <a:schemeClr val="tx1"/>
              </a:solidFill>
            </a:rPr>
            <a:t>TDDB</a:t>
          </a:r>
          <a:endParaRPr lang="en-US" sz="2400" b="1" dirty="0">
            <a:solidFill>
              <a:schemeClr val="tx1"/>
            </a:solidFill>
          </a:endParaRPr>
        </a:p>
      </dgm:t>
    </dgm:pt>
    <dgm:pt modelId="{13A9CECE-C96C-4EC4-87D3-163E130DC4D3}" type="parTrans" cxnId="{8A60B5B8-F121-4DA4-863B-A66738487028}">
      <dgm:prSet/>
      <dgm:spPr/>
      <dgm:t>
        <a:bodyPr/>
        <a:lstStyle/>
        <a:p>
          <a:endParaRPr lang="en-US"/>
        </a:p>
      </dgm:t>
    </dgm:pt>
    <dgm:pt modelId="{10AC3A07-9BF4-4950-ADD9-AB61AE4B256F}" type="sibTrans" cxnId="{8A60B5B8-F121-4DA4-863B-A66738487028}">
      <dgm:prSet/>
      <dgm:spPr/>
      <dgm:t>
        <a:bodyPr/>
        <a:lstStyle/>
        <a:p>
          <a:endParaRPr lang="en-US"/>
        </a:p>
      </dgm:t>
    </dgm:pt>
    <dgm:pt modelId="{79AFB59D-025A-4FBF-9988-4A64B9C5E550}">
      <dgm:prSet phldrT="[Text]" custT="1"/>
      <dgm:spPr/>
      <dgm:t>
        <a:bodyPr/>
        <a:lstStyle/>
        <a:p>
          <a:r>
            <a:rPr lang="en-US" sz="2000" b="1" dirty="0" smtClean="0"/>
            <a:t>Architecture-level Simulation</a:t>
          </a:r>
          <a:endParaRPr lang="en-US" sz="2000" b="1" dirty="0"/>
        </a:p>
      </dgm:t>
    </dgm:pt>
    <dgm:pt modelId="{86A5EE5F-D58F-4F0D-8CEB-E3FDF472D606}" type="parTrans" cxnId="{5FE5DE89-4A3F-431B-9AA0-37FD0259C4AE}">
      <dgm:prSet/>
      <dgm:spPr/>
      <dgm:t>
        <a:bodyPr/>
        <a:lstStyle/>
        <a:p>
          <a:endParaRPr lang="en-US"/>
        </a:p>
      </dgm:t>
    </dgm:pt>
    <dgm:pt modelId="{E8FAD8D0-5824-4A96-8963-2455341A9FAC}" type="sibTrans" cxnId="{5FE5DE89-4A3F-431B-9AA0-37FD0259C4AE}">
      <dgm:prSet/>
      <dgm:spPr/>
      <dgm:t>
        <a:bodyPr/>
        <a:lstStyle/>
        <a:p>
          <a:endParaRPr lang="en-US"/>
        </a:p>
      </dgm:t>
    </dgm:pt>
    <dgm:pt modelId="{0D266D5B-D139-4551-AACB-D2FF4BC78AFC}">
      <dgm:prSet phldrT="[Text]" custT="1"/>
      <dgm:spPr/>
      <dgm:t>
        <a:bodyPr/>
        <a:lstStyle/>
        <a:p>
          <a:r>
            <a:rPr lang="en-US" sz="1800" b="1" dirty="0" smtClean="0">
              <a:solidFill>
                <a:schemeClr val="tx1"/>
              </a:solidFill>
            </a:rPr>
            <a:t>Lifetime: 5.7 Yrs</a:t>
          </a:r>
          <a:endParaRPr lang="en-US" sz="1800" b="1" dirty="0">
            <a:solidFill>
              <a:schemeClr val="tx1"/>
            </a:solidFill>
          </a:endParaRPr>
        </a:p>
      </dgm:t>
    </dgm:pt>
    <dgm:pt modelId="{719475B4-1C7B-4DDC-9A3C-91DFC7E90E01}" type="parTrans" cxnId="{1BD8E3F2-7821-455D-B215-217BD0B1BA09}">
      <dgm:prSet/>
      <dgm:spPr/>
      <dgm:t>
        <a:bodyPr/>
        <a:lstStyle/>
        <a:p>
          <a:endParaRPr lang="en-US"/>
        </a:p>
      </dgm:t>
    </dgm:pt>
    <dgm:pt modelId="{FCA35A56-EEDD-4B81-AF48-AD23B38A8554}" type="sibTrans" cxnId="{1BD8E3F2-7821-455D-B215-217BD0B1BA09}">
      <dgm:prSet/>
      <dgm:spPr/>
      <dgm:t>
        <a:bodyPr/>
        <a:lstStyle/>
        <a:p>
          <a:endParaRPr lang="en-US"/>
        </a:p>
      </dgm:t>
    </dgm:pt>
    <dgm:pt modelId="{D0C0C1FC-FCED-4BC7-9A91-0E59E0B7BA87}">
      <dgm:prSet phldrT="[Text]" custT="1"/>
      <dgm:spPr/>
      <dgm:t>
        <a:bodyPr/>
        <a:lstStyle/>
        <a:p>
          <a:r>
            <a:rPr lang="en-US" sz="1800" b="1" dirty="0" smtClean="0">
              <a:solidFill>
                <a:schemeClr val="tx1"/>
              </a:solidFill>
            </a:rPr>
            <a:t>Lifetime: 5.09 Yrs</a:t>
          </a:r>
          <a:endParaRPr lang="en-US" sz="1800" b="1" dirty="0">
            <a:solidFill>
              <a:schemeClr val="tx1"/>
            </a:solidFill>
          </a:endParaRPr>
        </a:p>
      </dgm:t>
    </dgm:pt>
    <dgm:pt modelId="{97CB91BF-47B6-4932-8FA8-67FC79F5A373}" type="parTrans" cxnId="{6878C3DF-5456-4559-AC61-536E9AB04937}">
      <dgm:prSet/>
      <dgm:spPr/>
      <dgm:t>
        <a:bodyPr/>
        <a:lstStyle/>
        <a:p>
          <a:endParaRPr lang="en-US"/>
        </a:p>
      </dgm:t>
    </dgm:pt>
    <dgm:pt modelId="{8B9C75AF-CEAD-4AAB-84CF-A7475D767B83}" type="sibTrans" cxnId="{6878C3DF-5456-4559-AC61-536E9AB04937}">
      <dgm:prSet/>
      <dgm:spPr/>
      <dgm:t>
        <a:bodyPr/>
        <a:lstStyle/>
        <a:p>
          <a:endParaRPr lang="en-US"/>
        </a:p>
      </dgm:t>
    </dgm:pt>
    <dgm:pt modelId="{ABA2A97E-AAE1-4BC0-88D1-08BDF28B1DCC}">
      <dgm:prSet phldrT="[Text]" custT="1"/>
      <dgm:spPr/>
      <dgm:t>
        <a:bodyPr/>
        <a:lstStyle/>
        <a:p>
          <a:r>
            <a:rPr lang="en-US" sz="1800" b="1" dirty="0" smtClean="0">
              <a:solidFill>
                <a:schemeClr val="tx1"/>
              </a:solidFill>
            </a:rPr>
            <a:t>Lifetime: 5.09 Yrs</a:t>
          </a:r>
          <a:endParaRPr lang="en-US" sz="1800" b="1" dirty="0">
            <a:solidFill>
              <a:schemeClr val="tx1"/>
            </a:solidFill>
          </a:endParaRPr>
        </a:p>
      </dgm:t>
    </dgm:pt>
    <dgm:pt modelId="{3948A0FC-A45A-47FF-8FB0-4955CDE37C69}" type="sibTrans" cxnId="{FF0692E9-F985-4E62-8A96-BC8761AA6D31}">
      <dgm:prSet/>
      <dgm:spPr/>
      <dgm:t>
        <a:bodyPr/>
        <a:lstStyle/>
        <a:p>
          <a:endParaRPr lang="en-US"/>
        </a:p>
      </dgm:t>
    </dgm:pt>
    <dgm:pt modelId="{6B5028A4-6468-40E0-BECB-96C49E83610A}" type="parTrans" cxnId="{FF0692E9-F985-4E62-8A96-BC8761AA6D31}">
      <dgm:prSet/>
      <dgm:spPr/>
      <dgm:t>
        <a:bodyPr/>
        <a:lstStyle/>
        <a:p>
          <a:endParaRPr lang="en-US"/>
        </a:p>
      </dgm:t>
    </dgm:pt>
    <dgm:pt modelId="{A5F7E395-DA88-4828-A9DD-5F46D2EA6DC0}">
      <dgm:prSet phldrT="[Text]" custT="1"/>
      <dgm:spPr/>
      <dgm:t>
        <a:bodyPr/>
        <a:lstStyle/>
        <a:p>
          <a:r>
            <a:rPr lang="en-US" sz="1800" b="1" dirty="0" smtClean="0">
              <a:solidFill>
                <a:schemeClr val="tx1"/>
              </a:solidFill>
            </a:rPr>
            <a:t>Lifetime: 7 Yrs</a:t>
          </a:r>
          <a:endParaRPr lang="en-US" sz="1800" b="1" dirty="0">
            <a:solidFill>
              <a:schemeClr val="tx1"/>
            </a:solidFill>
          </a:endParaRPr>
        </a:p>
      </dgm:t>
    </dgm:pt>
    <dgm:pt modelId="{8E3E7B7D-5E3B-4DEA-BA71-62CA37E2830E}" type="sibTrans" cxnId="{8DADD3A1-64C7-4DB1-94D3-EECF53A46B02}">
      <dgm:prSet/>
      <dgm:spPr/>
      <dgm:t>
        <a:bodyPr/>
        <a:lstStyle/>
        <a:p>
          <a:endParaRPr lang="en-US"/>
        </a:p>
      </dgm:t>
    </dgm:pt>
    <dgm:pt modelId="{3A16A205-A0D9-40CC-85ED-649EE037BA81}" type="parTrans" cxnId="{8DADD3A1-64C7-4DB1-94D3-EECF53A46B02}">
      <dgm:prSet/>
      <dgm:spPr/>
      <dgm:t>
        <a:bodyPr/>
        <a:lstStyle/>
        <a:p>
          <a:endParaRPr lang="en-US"/>
        </a:p>
      </dgm:t>
    </dgm:pt>
    <dgm:pt modelId="{AAFC3FE1-A661-48CE-8F56-AB5350289501}">
      <dgm:prSet phldrT="[Text]" custT="1"/>
      <dgm:spPr/>
      <dgm:t>
        <a:bodyPr/>
        <a:lstStyle/>
        <a:p>
          <a:r>
            <a:rPr lang="en-US" sz="2000" b="1" dirty="0" smtClean="0"/>
            <a:t>Circuit-level Simulation</a:t>
          </a:r>
          <a:endParaRPr lang="en-US" sz="2000" b="1" dirty="0"/>
        </a:p>
      </dgm:t>
    </dgm:pt>
    <dgm:pt modelId="{898CBA30-ADD6-4A03-86CF-34C0D29D6439}" type="sibTrans" cxnId="{0A21AB11-30A7-4E41-AC14-F7B18C3C279D}">
      <dgm:prSet/>
      <dgm:spPr/>
      <dgm:t>
        <a:bodyPr/>
        <a:lstStyle/>
        <a:p>
          <a:endParaRPr lang="en-US"/>
        </a:p>
      </dgm:t>
    </dgm:pt>
    <dgm:pt modelId="{690464B3-0451-46EA-80FB-A1DC9F1FAFC6}" type="parTrans" cxnId="{0A21AB11-30A7-4E41-AC14-F7B18C3C279D}">
      <dgm:prSet/>
      <dgm:spPr/>
      <dgm:t>
        <a:bodyPr/>
        <a:lstStyle/>
        <a:p>
          <a:endParaRPr lang="en-US"/>
        </a:p>
      </dgm:t>
    </dgm:pt>
    <dgm:pt modelId="{15D24C2F-7CD8-48CE-9CCC-EB102BE10DD9}" type="pres">
      <dgm:prSet presAssocID="{05EDE3E8-C344-425B-8D6B-6F28AF949571}" presName="theList" presStyleCnt="0">
        <dgm:presLayoutVars>
          <dgm:dir/>
          <dgm:animLvl val="lvl"/>
          <dgm:resizeHandles val="exact"/>
        </dgm:presLayoutVars>
      </dgm:prSet>
      <dgm:spPr/>
      <dgm:t>
        <a:bodyPr/>
        <a:lstStyle/>
        <a:p>
          <a:endParaRPr lang="en-US"/>
        </a:p>
      </dgm:t>
    </dgm:pt>
    <dgm:pt modelId="{CE6B77CA-5B8B-4240-A79D-31A90C6057CB}" type="pres">
      <dgm:prSet presAssocID="{8763829C-1906-4631-ABE4-738FED09909D}" presName="compNode" presStyleCnt="0"/>
      <dgm:spPr/>
    </dgm:pt>
    <dgm:pt modelId="{B037481B-C668-48BF-98C2-F38A9EF36C0C}" type="pres">
      <dgm:prSet presAssocID="{8763829C-1906-4631-ABE4-738FED09909D}" presName="aNode" presStyleLbl="bgShp" presStyleIdx="0" presStyleCnt="3"/>
      <dgm:spPr/>
      <dgm:t>
        <a:bodyPr/>
        <a:lstStyle/>
        <a:p>
          <a:endParaRPr lang="en-US"/>
        </a:p>
      </dgm:t>
    </dgm:pt>
    <dgm:pt modelId="{FCF4049F-81B0-4ADC-B527-7D54B1A26B15}" type="pres">
      <dgm:prSet presAssocID="{8763829C-1906-4631-ABE4-738FED09909D}" presName="textNode" presStyleLbl="bgShp" presStyleIdx="0" presStyleCnt="3"/>
      <dgm:spPr/>
      <dgm:t>
        <a:bodyPr/>
        <a:lstStyle/>
        <a:p>
          <a:endParaRPr lang="en-US"/>
        </a:p>
      </dgm:t>
    </dgm:pt>
    <dgm:pt modelId="{DDAE1D7E-9083-42F8-B557-46C9FD0B594B}" type="pres">
      <dgm:prSet presAssocID="{8763829C-1906-4631-ABE4-738FED09909D}" presName="compChildNode" presStyleCnt="0"/>
      <dgm:spPr/>
    </dgm:pt>
    <dgm:pt modelId="{8917DA44-DFB3-4ECB-9E98-15BA9EAED345}" type="pres">
      <dgm:prSet presAssocID="{8763829C-1906-4631-ABE4-738FED09909D}" presName="theInnerList" presStyleCnt="0"/>
      <dgm:spPr/>
    </dgm:pt>
    <dgm:pt modelId="{53FE5FB0-B351-493A-AC8F-869F785BF8D3}" type="pres">
      <dgm:prSet presAssocID="{F267C792-2701-4351-A8B2-1393CE1C40F9}" presName="childNode" presStyleLbl="node1" presStyleIdx="0" presStyleCnt="6">
        <dgm:presLayoutVars>
          <dgm:bulletEnabled val="1"/>
        </dgm:presLayoutVars>
      </dgm:prSet>
      <dgm:spPr/>
      <dgm:t>
        <a:bodyPr/>
        <a:lstStyle/>
        <a:p>
          <a:endParaRPr lang="en-US"/>
        </a:p>
      </dgm:t>
    </dgm:pt>
    <dgm:pt modelId="{4D9E4E04-37DC-4AE7-9DEF-7FFCEAFB07CD}" type="pres">
      <dgm:prSet presAssocID="{F267C792-2701-4351-A8B2-1393CE1C40F9}" presName="aSpace2" presStyleCnt="0"/>
      <dgm:spPr/>
    </dgm:pt>
    <dgm:pt modelId="{70313F9E-0EE3-442A-B59A-AC98B18B22A3}" type="pres">
      <dgm:prSet presAssocID="{E8CB84A4-F6A0-464A-BAF6-8B16A0E820CE}" presName="childNode" presStyleLbl="node1" presStyleIdx="1" presStyleCnt="6">
        <dgm:presLayoutVars>
          <dgm:bulletEnabled val="1"/>
        </dgm:presLayoutVars>
      </dgm:prSet>
      <dgm:spPr/>
      <dgm:t>
        <a:bodyPr/>
        <a:lstStyle/>
        <a:p>
          <a:endParaRPr lang="en-US"/>
        </a:p>
      </dgm:t>
    </dgm:pt>
    <dgm:pt modelId="{967E0617-2A66-4A24-8C6E-980911FE5931}" type="pres">
      <dgm:prSet presAssocID="{8763829C-1906-4631-ABE4-738FED09909D}" presName="aSpace" presStyleCnt="0"/>
      <dgm:spPr/>
    </dgm:pt>
    <dgm:pt modelId="{6218BFCC-3FAA-446F-B2CD-6CE56028B1B0}" type="pres">
      <dgm:prSet presAssocID="{79AFB59D-025A-4FBF-9988-4A64B9C5E550}" presName="compNode" presStyleCnt="0"/>
      <dgm:spPr/>
    </dgm:pt>
    <dgm:pt modelId="{402EA817-C44A-4753-A88A-261DC2DA6A0A}" type="pres">
      <dgm:prSet presAssocID="{79AFB59D-025A-4FBF-9988-4A64B9C5E550}" presName="aNode" presStyleLbl="bgShp" presStyleIdx="1" presStyleCnt="3"/>
      <dgm:spPr/>
      <dgm:t>
        <a:bodyPr/>
        <a:lstStyle/>
        <a:p>
          <a:endParaRPr lang="en-US"/>
        </a:p>
      </dgm:t>
    </dgm:pt>
    <dgm:pt modelId="{6CA335F8-B198-452C-9441-D62BC2EC83FB}" type="pres">
      <dgm:prSet presAssocID="{79AFB59D-025A-4FBF-9988-4A64B9C5E550}" presName="textNode" presStyleLbl="bgShp" presStyleIdx="1" presStyleCnt="3"/>
      <dgm:spPr/>
      <dgm:t>
        <a:bodyPr/>
        <a:lstStyle/>
        <a:p>
          <a:endParaRPr lang="en-US"/>
        </a:p>
      </dgm:t>
    </dgm:pt>
    <dgm:pt modelId="{29F39153-3440-4340-82ED-5926EE083493}" type="pres">
      <dgm:prSet presAssocID="{79AFB59D-025A-4FBF-9988-4A64B9C5E550}" presName="compChildNode" presStyleCnt="0"/>
      <dgm:spPr/>
    </dgm:pt>
    <dgm:pt modelId="{979943B9-8307-480E-A321-7DB4F729F574}" type="pres">
      <dgm:prSet presAssocID="{79AFB59D-025A-4FBF-9988-4A64B9C5E550}" presName="theInnerList" presStyleCnt="0"/>
      <dgm:spPr/>
    </dgm:pt>
    <dgm:pt modelId="{35207B7B-A9D3-440B-A7E9-779601F1E359}" type="pres">
      <dgm:prSet presAssocID="{0D266D5B-D139-4551-AACB-D2FF4BC78AFC}" presName="childNode" presStyleLbl="node1" presStyleIdx="2" presStyleCnt="6">
        <dgm:presLayoutVars>
          <dgm:bulletEnabled val="1"/>
        </dgm:presLayoutVars>
      </dgm:prSet>
      <dgm:spPr/>
      <dgm:t>
        <a:bodyPr/>
        <a:lstStyle/>
        <a:p>
          <a:endParaRPr lang="en-US"/>
        </a:p>
      </dgm:t>
    </dgm:pt>
    <dgm:pt modelId="{F6C64DBE-C3C3-4145-9C29-7111CEAE5EB9}" type="pres">
      <dgm:prSet presAssocID="{0D266D5B-D139-4551-AACB-D2FF4BC78AFC}" presName="aSpace2" presStyleCnt="0"/>
      <dgm:spPr/>
    </dgm:pt>
    <dgm:pt modelId="{E38CB997-EFF3-4178-97E8-5E1E608E755F}" type="pres">
      <dgm:prSet presAssocID="{D0C0C1FC-FCED-4BC7-9A91-0E59E0B7BA87}" presName="childNode" presStyleLbl="node1" presStyleIdx="3" presStyleCnt="6" custLinFactNeighborX="769" custLinFactNeighborY="3895">
        <dgm:presLayoutVars>
          <dgm:bulletEnabled val="1"/>
        </dgm:presLayoutVars>
      </dgm:prSet>
      <dgm:spPr/>
      <dgm:t>
        <a:bodyPr/>
        <a:lstStyle/>
        <a:p>
          <a:endParaRPr lang="en-US"/>
        </a:p>
      </dgm:t>
    </dgm:pt>
    <dgm:pt modelId="{2EEEB1B3-B4DD-4999-87CF-DEA71ED6788F}" type="pres">
      <dgm:prSet presAssocID="{79AFB59D-025A-4FBF-9988-4A64B9C5E550}" presName="aSpace" presStyleCnt="0"/>
      <dgm:spPr/>
    </dgm:pt>
    <dgm:pt modelId="{47865399-ACA3-49D0-A4CB-E56965707458}" type="pres">
      <dgm:prSet presAssocID="{AAFC3FE1-A661-48CE-8F56-AB5350289501}" presName="compNode" presStyleCnt="0"/>
      <dgm:spPr/>
    </dgm:pt>
    <dgm:pt modelId="{A3C52E77-D116-472F-B4C0-97AE612A4795}" type="pres">
      <dgm:prSet presAssocID="{AAFC3FE1-A661-48CE-8F56-AB5350289501}" presName="aNode" presStyleLbl="bgShp" presStyleIdx="2" presStyleCnt="3"/>
      <dgm:spPr/>
      <dgm:t>
        <a:bodyPr/>
        <a:lstStyle/>
        <a:p>
          <a:endParaRPr lang="en-US"/>
        </a:p>
      </dgm:t>
    </dgm:pt>
    <dgm:pt modelId="{0EBF2BF0-393F-420A-83F6-DC21AE62EA23}" type="pres">
      <dgm:prSet presAssocID="{AAFC3FE1-A661-48CE-8F56-AB5350289501}" presName="textNode" presStyleLbl="bgShp" presStyleIdx="2" presStyleCnt="3"/>
      <dgm:spPr/>
      <dgm:t>
        <a:bodyPr/>
        <a:lstStyle/>
        <a:p>
          <a:endParaRPr lang="en-US"/>
        </a:p>
      </dgm:t>
    </dgm:pt>
    <dgm:pt modelId="{60F1A3F5-59CB-485D-AF5F-919C92D42978}" type="pres">
      <dgm:prSet presAssocID="{AAFC3FE1-A661-48CE-8F56-AB5350289501}" presName="compChildNode" presStyleCnt="0"/>
      <dgm:spPr/>
    </dgm:pt>
    <dgm:pt modelId="{10081790-C445-45F5-9AFB-04B7D0BA8D20}" type="pres">
      <dgm:prSet presAssocID="{AAFC3FE1-A661-48CE-8F56-AB5350289501}" presName="theInnerList" presStyleCnt="0"/>
      <dgm:spPr/>
    </dgm:pt>
    <dgm:pt modelId="{73C31113-9483-48DC-9770-FAAA76A40FC6}" type="pres">
      <dgm:prSet presAssocID="{A5F7E395-DA88-4828-A9DD-5F46D2EA6DC0}" presName="childNode" presStyleLbl="node1" presStyleIdx="4" presStyleCnt="6">
        <dgm:presLayoutVars>
          <dgm:bulletEnabled val="1"/>
        </dgm:presLayoutVars>
      </dgm:prSet>
      <dgm:spPr/>
      <dgm:t>
        <a:bodyPr/>
        <a:lstStyle/>
        <a:p>
          <a:endParaRPr lang="en-US"/>
        </a:p>
      </dgm:t>
    </dgm:pt>
    <dgm:pt modelId="{59A13722-5BAD-4A5F-A45E-DC92EB5939CC}" type="pres">
      <dgm:prSet presAssocID="{A5F7E395-DA88-4828-A9DD-5F46D2EA6DC0}" presName="aSpace2" presStyleCnt="0"/>
      <dgm:spPr/>
    </dgm:pt>
    <dgm:pt modelId="{86572AC9-C0EA-4719-A072-95A029A96862}" type="pres">
      <dgm:prSet presAssocID="{ABA2A97E-AAE1-4BC0-88D1-08BDF28B1DCC}" presName="childNode" presStyleLbl="node1" presStyleIdx="5" presStyleCnt="6">
        <dgm:presLayoutVars>
          <dgm:bulletEnabled val="1"/>
        </dgm:presLayoutVars>
      </dgm:prSet>
      <dgm:spPr/>
      <dgm:t>
        <a:bodyPr/>
        <a:lstStyle/>
        <a:p>
          <a:endParaRPr lang="en-US"/>
        </a:p>
      </dgm:t>
    </dgm:pt>
  </dgm:ptLst>
  <dgm:cxnLst>
    <dgm:cxn modelId="{EFBE36A8-C4EC-436E-8B6B-7DAF11F7DA93}" type="presOf" srcId="{0D266D5B-D139-4551-AACB-D2FF4BC78AFC}" destId="{35207B7B-A9D3-440B-A7E9-779601F1E359}" srcOrd="0" destOrd="0" presId="urn:microsoft.com/office/officeart/2005/8/layout/lProcess2"/>
    <dgm:cxn modelId="{760DB3C4-7E58-4BCA-BCDE-C1E1B4A0473E}" type="presOf" srcId="{AAFC3FE1-A661-48CE-8F56-AB5350289501}" destId="{0EBF2BF0-393F-420A-83F6-DC21AE62EA23}" srcOrd="1" destOrd="0" presId="urn:microsoft.com/office/officeart/2005/8/layout/lProcess2"/>
    <dgm:cxn modelId="{6878C3DF-5456-4559-AC61-536E9AB04937}" srcId="{79AFB59D-025A-4FBF-9988-4A64B9C5E550}" destId="{D0C0C1FC-FCED-4BC7-9A91-0E59E0B7BA87}" srcOrd="1" destOrd="0" parTransId="{97CB91BF-47B6-4932-8FA8-67FC79F5A373}" sibTransId="{8B9C75AF-CEAD-4AAB-84CF-A7475D767B83}"/>
    <dgm:cxn modelId="{8A60B5B8-F121-4DA4-863B-A66738487028}" srcId="{8763829C-1906-4631-ABE4-738FED09909D}" destId="{E8CB84A4-F6A0-464A-BAF6-8B16A0E820CE}" srcOrd="1" destOrd="0" parTransId="{13A9CECE-C96C-4EC4-87D3-163E130DC4D3}" sibTransId="{10AC3A07-9BF4-4950-ADD9-AB61AE4B256F}"/>
    <dgm:cxn modelId="{5273242C-418E-46BD-BD9C-F728EF2E79EB}" type="presOf" srcId="{79AFB59D-025A-4FBF-9988-4A64B9C5E550}" destId="{402EA817-C44A-4753-A88A-261DC2DA6A0A}" srcOrd="0" destOrd="0" presId="urn:microsoft.com/office/officeart/2005/8/layout/lProcess2"/>
    <dgm:cxn modelId="{FF0692E9-F985-4E62-8A96-BC8761AA6D31}" srcId="{AAFC3FE1-A661-48CE-8F56-AB5350289501}" destId="{ABA2A97E-AAE1-4BC0-88D1-08BDF28B1DCC}" srcOrd="1" destOrd="0" parTransId="{6B5028A4-6468-40E0-BECB-96C49E83610A}" sibTransId="{3948A0FC-A45A-47FF-8FB0-4955CDE37C69}"/>
    <dgm:cxn modelId="{B13AF195-30F3-4054-AA8B-2E49BD9C4C8F}" type="presOf" srcId="{ABA2A97E-AAE1-4BC0-88D1-08BDF28B1DCC}" destId="{86572AC9-C0EA-4719-A072-95A029A96862}" srcOrd="0" destOrd="0" presId="urn:microsoft.com/office/officeart/2005/8/layout/lProcess2"/>
    <dgm:cxn modelId="{2FD9AE18-23B7-41CE-9C87-7B6526747544}" type="presOf" srcId="{05EDE3E8-C344-425B-8D6B-6F28AF949571}" destId="{15D24C2F-7CD8-48CE-9CCC-EB102BE10DD9}" srcOrd="0" destOrd="0" presId="urn:microsoft.com/office/officeart/2005/8/layout/lProcess2"/>
    <dgm:cxn modelId="{5FE5DE89-4A3F-431B-9AA0-37FD0259C4AE}" srcId="{05EDE3E8-C344-425B-8D6B-6F28AF949571}" destId="{79AFB59D-025A-4FBF-9988-4A64B9C5E550}" srcOrd="1" destOrd="0" parTransId="{86A5EE5F-D58F-4F0D-8CEB-E3FDF472D606}" sibTransId="{E8FAD8D0-5824-4A96-8963-2455341A9FAC}"/>
    <dgm:cxn modelId="{1BD8E3F2-7821-455D-B215-217BD0B1BA09}" srcId="{79AFB59D-025A-4FBF-9988-4A64B9C5E550}" destId="{0D266D5B-D139-4551-AACB-D2FF4BC78AFC}" srcOrd="0" destOrd="0" parTransId="{719475B4-1C7B-4DDC-9A3C-91DFC7E90E01}" sibTransId="{FCA35A56-EEDD-4B81-AF48-AD23B38A8554}"/>
    <dgm:cxn modelId="{04F95796-49D6-43A2-8CFF-647C5B6E987A}" type="presOf" srcId="{F267C792-2701-4351-A8B2-1393CE1C40F9}" destId="{53FE5FB0-B351-493A-AC8F-869F785BF8D3}" srcOrd="0" destOrd="0" presId="urn:microsoft.com/office/officeart/2005/8/layout/lProcess2"/>
    <dgm:cxn modelId="{00949F88-AA6B-4EC3-A356-AD0D5C2F20B5}" type="presOf" srcId="{8763829C-1906-4631-ABE4-738FED09909D}" destId="{B037481B-C668-48BF-98C2-F38A9EF36C0C}" srcOrd="0" destOrd="0" presId="urn:microsoft.com/office/officeart/2005/8/layout/lProcess2"/>
    <dgm:cxn modelId="{8E88E5DB-6D5C-4BB5-A248-A84CEB361645}" type="presOf" srcId="{8763829C-1906-4631-ABE4-738FED09909D}" destId="{FCF4049F-81B0-4ADC-B527-7D54B1A26B15}" srcOrd="1" destOrd="0" presId="urn:microsoft.com/office/officeart/2005/8/layout/lProcess2"/>
    <dgm:cxn modelId="{57D3FECA-C083-49B2-B793-8EF6698AD365}" type="presOf" srcId="{AAFC3FE1-A661-48CE-8F56-AB5350289501}" destId="{A3C52E77-D116-472F-B4C0-97AE612A4795}" srcOrd="0" destOrd="0" presId="urn:microsoft.com/office/officeart/2005/8/layout/lProcess2"/>
    <dgm:cxn modelId="{7C35B766-5987-449B-94A5-464BA6C47BE3}" type="presOf" srcId="{E8CB84A4-F6A0-464A-BAF6-8B16A0E820CE}" destId="{70313F9E-0EE3-442A-B59A-AC98B18B22A3}" srcOrd="0" destOrd="0" presId="urn:microsoft.com/office/officeart/2005/8/layout/lProcess2"/>
    <dgm:cxn modelId="{A997A1F2-3305-4B96-8EAD-AAB2D757C38A}" type="presOf" srcId="{A5F7E395-DA88-4828-A9DD-5F46D2EA6DC0}" destId="{73C31113-9483-48DC-9770-FAAA76A40FC6}" srcOrd="0" destOrd="0" presId="urn:microsoft.com/office/officeart/2005/8/layout/lProcess2"/>
    <dgm:cxn modelId="{8DADD3A1-64C7-4DB1-94D3-EECF53A46B02}" srcId="{AAFC3FE1-A661-48CE-8F56-AB5350289501}" destId="{A5F7E395-DA88-4828-A9DD-5F46D2EA6DC0}" srcOrd="0" destOrd="0" parTransId="{3A16A205-A0D9-40CC-85ED-649EE037BA81}" sibTransId="{8E3E7B7D-5E3B-4DEA-BA71-62CA37E2830E}"/>
    <dgm:cxn modelId="{C0195174-6B4F-4DFE-B888-C91FD193EB65}" srcId="{8763829C-1906-4631-ABE4-738FED09909D}" destId="{F267C792-2701-4351-A8B2-1393CE1C40F9}" srcOrd="0" destOrd="0" parTransId="{E229119F-EB30-4DF1-967F-94BE993846A6}" sibTransId="{786BB4C1-B883-4C12-9359-6D7010BA75D1}"/>
    <dgm:cxn modelId="{F8EF45AF-CAD3-4ED7-AE8E-F09828F04BF9}" type="presOf" srcId="{79AFB59D-025A-4FBF-9988-4A64B9C5E550}" destId="{6CA335F8-B198-452C-9441-D62BC2EC83FB}" srcOrd="1" destOrd="0" presId="urn:microsoft.com/office/officeart/2005/8/layout/lProcess2"/>
    <dgm:cxn modelId="{9B4C5DB7-4F34-42ED-BAFC-19972F82079B}" type="presOf" srcId="{D0C0C1FC-FCED-4BC7-9A91-0E59E0B7BA87}" destId="{E38CB997-EFF3-4178-97E8-5E1E608E755F}" srcOrd="0" destOrd="0" presId="urn:microsoft.com/office/officeart/2005/8/layout/lProcess2"/>
    <dgm:cxn modelId="{0A21AB11-30A7-4E41-AC14-F7B18C3C279D}" srcId="{05EDE3E8-C344-425B-8D6B-6F28AF949571}" destId="{AAFC3FE1-A661-48CE-8F56-AB5350289501}" srcOrd="2" destOrd="0" parTransId="{690464B3-0451-46EA-80FB-A1DC9F1FAFC6}" sibTransId="{898CBA30-ADD6-4A03-86CF-34C0D29D6439}"/>
    <dgm:cxn modelId="{1348786D-F077-4701-9C8E-D40E067EACA0}" srcId="{05EDE3E8-C344-425B-8D6B-6F28AF949571}" destId="{8763829C-1906-4631-ABE4-738FED09909D}" srcOrd="0" destOrd="0" parTransId="{AAF6D82D-036C-479F-B4AB-8B68BF148801}" sibTransId="{E5C8DE30-2119-4F99-A12D-3EE570A7F3E2}"/>
    <dgm:cxn modelId="{5BA7F206-1317-4966-A773-BF8382F8D270}" type="presParOf" srcId="{15D24C2F-7CD8-48CE-9CCC-EB102BE10DD9}" destId="{CE6B77CA-5B8B-4240-A79D-31A90C6057CB}" srcOrd="0" destOrd="0" presId="urn:microsoft.com/office/officeart/2005/8/layout/lProcess2"/>
    <dgm:cxn modelId="{0737AE43-1939-4B35-B126-A80F628A4304}" type="presParOf" srcId="{CE6B77CA-5B8B-4240-A79D-31A90C6057CB}" destId="{B037481B-C668-48BF-98C2-F38A9EF36C0C}" srcOrd="0" destOrd="0" presId="urn:microsoft.com/office/officeart/2005/8/layout/lProcess2"/>
    <dgm:cxn modelId="{2FF9FA8A-1196-4971-BCA0-CABA20758339}" type="presParOf" srcId="{CE6B77CA-5B8B-4240-A79D-31A90C6057CB}" destId="{FCF4049F-81B0-4ADC-B527-7D54B1A26B15}" srcOrd="1" destOrd="0" presId="urn:microsoft.com/office/officeart/2005/8/layout/lProcess2"/>
    <dgm:cxn modelId="{FA73C920-F705-4CCC-9127-0E7404CB1964}" type="presParOf" srcId="{CE6B77CA-5B8B-4240-A79D-31A90C6057CB}" destId="{DDAE1D7E-9083-42F8-B557-46C9FD0B594B}" srcOrd="2" destOrd="0" presId="urn:microsoft.com/office/officeart/2005/8/layout/lProcess2"/>
    <dgm:cxn modelId="{32F760D8-F800-4E37-B898-17F714365B51}" type="presParOf" srcId="{DDAE1D7E-9083-42F8-B557-46C9FD0B594B}" destId="{8917DA44-DFB3-4ECB-9E98-15BA9EAED345}" srcOrd="0" destOrd="0" presId="urn:microsoft.com/office/officeart/2005/8/layout/lProcess2"/>
    <dgm:cxn modelId="{4F7F1758-9A3D-40B7-8EF6-A32AE4F95CCD}" type="presParOf" srcId="{8917DA44-DFB3-4ECB-9E98-15BA9EAED345}" destId="{53FE5FB0-B351-493A-AC8F-869F785BF8D3}" srcOrd="0" destOrd="0" presId="urn:microsoft.com/office/officeart/2005/8/layout/lProcess2"/>
    <dgm:cxn modelId="{FBB2EBF4-5E64-466C-B4AF-4EEFFAC24BFB}" type="presParOf" srcId="{8917DA44-DFB3-4ECB-9E98-15BA9EAED345}" destId="{4D9E4E04-37DC-4AE7-9DEF-7FFCEAFB07CD}" srcOrd="1" destOrd="0" presId="urn:microsoft.com/office/officeart/2005/8/layout/lProcess2"/>
    <dgm:cxn modelId="{D4F85D1B-6531-4F0E-8C3A-6DF8A8FC879E}" type="presParOf" srcId="{8917DA44-DFB3-4ECB-9E98-15BA9EAED345}" destId="{70313F9E-0EE3-442A-B59A-AC98B18B22A3}" srcOrd="2" destOrd="0" presId="urn:microsoft.com/office/officeart/2005/8/layout/lProcess2"/>
    <dgm:cxn modelId="{576C329B-3DB6-4638-B631-2BE0F394EFD9}" type="presParOf" srcId="{15D24C2F-7CD8-48CE-9CCC-EB102BE10DD9}" destId="{967E0617-2A66-4A24-8C6E-980911FE5931}" srcOrd="1" destOrd="0" presId="urn:microsoft.com/office/officeart/2005/8/layout/lProcess2"/>
    <dgm:cxn modelId="{7091877D-E779-451D-A2E8-A1412D649ECC}" type="presParOf" srcId="{15D24C2F-7CD8-48CE-9CCC-EB102BE10DD9}" destId="{6218BFCC-3FAA-446F-B2CD-6CE56028B1B0}" srcOrd="2" destOrd="0" presId="urn:microsoft.com/office/officeart/2005/8/layout/lProcess2"/>
    <dgm:cxn modelId="{D2A32546-AE0E-41D0-BAA4-2480C13E6200}" type="presParOf" srcId="{6218BFCC-3FAA-446F-B2CD-6CE56028B1B0}" destId="{402EA817-C44A-4753-A88A-261DC2DA6A0A}" srcOrd="0" destOrd="0" presId="urn:microsoft.com/office/officeart/2005/8/layout/lProcess2"/>
    <dgm:cxn modelId="{41ADC17A-D70C-4DE9-9783-2106739CEBEE}" type="presParOf" srcId="{6218BFCC-3FAA-446F-B2CD-6CE56028B1B0}" destId="{6CA335F8-B198-452C-9441-D62BC2EC83FB}" srcOrd="1" destOrd="0" presId="urn:microsoft.com/office/officeart/2005/8/layout/lProcess2"/>
    <dgm:cxn modelId="{D939CBB9-03B6-49F9-B061-378ED204BE05}" type="presParOf" srcId="{6218BFCC-3FAA-446F-B2CD-6CE56028B1B0}" destId="{29F39153-3440-4340-82ED-5926EE083493}" srcOrd="2" destOrd="0" presId="urn:microsoft.com/office/officeart/2005/8/layout/lProcess2"/>
    <dgm:cxn modelId="{35D7C7A1-098B-4A4B-AF69-C698611E1435}" type="presParOf" srcId="{29F39153-3440-4340-82ED-5926EE083493}" destId="{979943B9-8307-480E-A321-7DB4F729F574}" srcOrd="0" destOrd="0" presId="urn:microsoft.com/office/officeart/2005/8/layout/lProcess2"/>
    <dgm:cxn modelId="{EB7AAA5D-3A9E-4602-986A-77808ACF5AD0}" type="presParOf" srcId="{979943B9-8307-480E-A321-7DB4F729F574}" destId="{35207B7B-A9D3-440B-A7E9-779601F1E359}" srcOrd="0" destOrd="0" presId="urn:microsoft.com/office/officeart/2005/8/layout/lProcess2"/>
    <dgm:cxn modelId="{EC463DAC-1721-4B7A-AA25-1B508DCD4165}" type="presParOf" srcId="{979943B9-8307-480E-A321-7DB4F729F574}" destId="{F6C64DBE-C3C3-4145-9C29-7111CEAE5EB9}" srcOrd="1" destOrd="0" presId="urn:microsoft.com/office/officeart/2005/8/layout/lProcess2"/>
    <dgm:cxn modelId="{C0654A28-3C9C-4A4D-B5F6-83B382FB1837}" type="presParOf" srcId="{979943B9-8307-480E-A321-7DB4F729F574}" destId="{E38CB997-EFF3-4178-97E8-5E1E608E755F}" srcOrd="2" destOrd="0" presId="urn:microsoft.com/office/officeart/2005/8/layout/lProcess2"/>
    <dgm:cxn modelId="{4D507555-8F0A-4957-B491-11E62E579049}" type="presParOf" srcId="{15D24C2F-7CD8-48CE-9CCC-EB102BE10DD9}" destId="{2EEEB1B3-B4DD-4999-87CF-DEA71ED6788F}" srcOrd="3" destOrd="0" presId="urn:microsoft.com/office/officeart/2005/8/layout/lProcess2"/>
    <dgm:cxn modelId="{943A4060-562A-42DB-9C0B-F7ACD5491EFC}" type="presParOf" srcId="{15D24C2F-7CD8-48CE-9CCC-EB102BE10DD9}" destId="{47865399-ACA3-49D0-A4CB-E56965707458}" srcOrd="4" destOrd="0" presId="urn:microsoft.com/office/officeart/2005/8/layout/lProcess2"/>
    <dgm:cxn modelId="{5DF5A340-4D7E-41DB-8FA1-B52389FC491F}" type="presParOf" srcId="{47865399-ACA3-49D0-A4CB-E56965707458}" destId="{A3C52E77-D116-472F-B4C0-97AE612A4795}" srcOrd="0" destOrd="0" presId="urn:microsoft.com/office/officeart/2005/8/layout/lProcess2"/>
    <dgm:cxn modelId="{6B08D575-AE77-40B7-B01B-6D4CCC6855E3}" type="presParOf" srcId="{47865399-ACA3-49D0-A4CB-E56965707458}" destId="{0EBF2BF0-393F-420A-83F6-DC21AE62EA23}" srcOrd="1" destOrd="0" presId="urn:microsoft.com/office/officeart/2005/8/layout/lProcess2"/>
    <dgm:cxn modelId="{21A04894-8CF4-4BBE-B62F-C02725CB2C08}" type="presParOf" srcId="{47865399-ACA3-49D0-A4CB-E56965707458}" destId="{60F1A3F5-59CB-485D-AF5F-919C92D42978}" srcOrd="2" destOrd="0" presId="urn:microsoft.com/office/officeart/2005/8/layout/lProcess2"/>
    <dgm:cxn modelId="{F0E7D443-7894-46A2-AED8-D635A256B29E}" type="presParOf" srcId="{60F1A3F5-59CB-485D-AF5F-919C92D42978}" destId="{10081790-C445-45F5-9AFB-04B7D0BA8D20}" srcOrd="0" destOrd="0" presId="urn:microsoft.com/office/officeart/2005/8/layout/lProcess2"/>
    <dgm:cxn modelId="{A5E98DBD-7526-452E-B64E-2A7F7C04AE92}" type="presParOf" srcId="{10081790-C445-45F5-9AFB-04B7D0BA8D20}" destId="{73C31113-9483-48DC-9770-FAAA76A40FC6}" srcOrd="0" destOrd="0" presId="urn:microsoft.com/office/officeart/2005/8/layout/lProcess2"/>
    <dgm:cxn modelId="{F1812009-AD4E-4D78-9EE1-611CEAA7DDBD}" type="presParOf" srcId="{10081790-C445-45F5-9AFB-04B7D0BA8D20}" destId="{59A13722-5BAD-4A5F-A45E-DC92EB5939CC}" srcOrd="1" destOrd="0" presId="urn:microsoft.com/office/officeart/2005/8/layout/lProcess2"/>
    <dgm:cxn modelId="{10E19E37-9C60-4424-8828-5B8618C9616D}" type="presParOf" srcId="{10081790-C445-45F5-9AFB-04B7D0BA8D20}" destId="{86572AC9-C0EA-4719-A072-95A029A96862}" srcOrd="2" destOrd="0" presId="urn:microsoft.com/office/officeart/2005/8/layout/l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C8E6D5ED-2FF5-493A-99BA-292F2F985B41}" type="datetimeFigureOut">
              <a:rPr lang="en-US" smtClean="0"/>
              <a:pPr/>
              <a:t>12/2/2008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C2B49D86-B153-4439-AFA4-3C13CF73A29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3:17 AM</a:t>
            </a:fld>
            <a:endParaRPr lang="en-US" dirty="0"/>
          </a:p>
        </p:txBody>
      </p:sp>
      <p:sp>
        <p:nvSpPr>
          <p:cNvPr id="6" name="Footer Placeholder 5"/>
          <p:cNvSpPr>
            <a:spLocks noGrp="1"/>
          </p:cNvSpPr>
          <p:nvPr>
            <p:ph type="ftr" sz="quarter" idx="12"/>
          </p:nvPr>
        </p:nvSpPr>
        <p:spPr>
          <a:xfrm>
            <a:off x="0" y="9119474"/>
            <a:ext cx="6583680" cy="48006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583680" y="9119474"/>
            <a:ext cx="729827" cy="48006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2:28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12/2/2008 1:54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chart" Target="../charts/chart6.xml"/><Relationship Id="rId4" Type="http://schemas.openxmlformats.org/officeDocument/2006/relationships/chart" Target="../charts/char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Analyzing Circuit-aware Microarchitectural Reliability</a:t>
            </a:r>
            <a:endParaRPr lang="en-US" dirty="0"/>
          </a:p>
        </p:txBody>
      </p:sp>
      <p:sp>
        <p:nvSpPr>
          <p:cNvPr id="3" name="Subtitle 2"/>
          <p:cNvSpPr>
            <a:spLocks noGrp="1"/>
          </p:cNvSpPr>
          <p:nvPr>
            <p:ph type="subTitle" idx="1"/>
          </p:nvPr>
        </p:nvSpPr>
        <p:spPr>
          <a:xfrm>
            <a:off x="730249" y="4344988"/>
            <a:ext cx="7681913" cy="1370012"/>
          </a:xfrm>
        </p:spPr>
        <p:txBody>
          <a:bodyPr>
            <a:normAutofit/>
          </a:bodyPr>
          <a:lstStyle/>
          <a:p>
            <a:pPr algn="ctr"/>
            <a:r>
              <a:rPr lang="en-US" sz="2400" b="1" dirty="0" smtClean="0"/>
              <a:t>Taniya Siddiqua </a:t>
            </a:r>
            <a:r>
              <a:rPr lang="en-US" sz="2400" b="1" dirty="0" smtClean="0"/>
              <a:t>, Paul </a:t>
            </a:r>
            <a:r>
              <a:rPr lang="en-US" sz="2400" b="1" dirty="0" smtClean="0"/>
              <a:t>Lee</a:t>
            </a:r>
            <a:endParaRPr lang="en-US" sz="2400" b="1" dirty="0" smtClean="0"/>
          </a:p>
          <a:p>
            <a:pPr algn="ctr"/>
            <a:endParaRPr lang="en-US" sz="2400" dirty="0" smtClean="0"/>
          </a:p>
          <a:p>
            <a:pPr algn="ctr"/>
            <a:r>
              <a:rPr lang="en-US" sz="2400" dirty="0" smtClean="0"/>
              <a:t>taniya@cs.virginia.edu, </a:t>
            </a:r>
            <a:r>
              <a:rPr lang="en-US" sz="2400" dirty="0" smtClean="0"/>
              <a:t>pl4u@cs.virginia.edu</a:t>
            </a:r>
            <a:endParaRPr lang="en-US" sz="2400" dirty="0" smtClean="0"/>
          </a:p>
          <a:p>
            <a:pPr algn="ctr"/>
            <a:r>
              <a:rPr lang="en-US" sz="2400" dirty="0" smtClean="0"/>
              <a:t>University of Virginia, Charlottesville</a:t>
            </a:r>
            <a:endParaRPr lang="en-US" sz="24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NBTI-aware ALU Design</a:t>
            </a:r>
            <a:endParaRPr lang="en-US" dirty="0"/>
          </a:p>
        </p:txBody>
      </p:sp>
      <p:sp>
        <p:nvSpPr>
          <p:cNvPr id="6" name="Text Placeholder 2"/>
          <p:cNvSpPr>
            <a:spLocks noGrp="1"/>
          </p:cNvSpPr>
          <p:nvPr>
            <p:ph type="body" sz="quarter" idx="10"/>
          </p:nvPr>
        </p:nvSpPr>
        <p:spPr>
          <a:xfrm>
            <a:off x="381000" y="996076"/>
            <a:ext cx="8382000" cy="2560701"/>
          </a:xfrm>
        </p:spPr>
        <p:txBody>
          <a:bodyPr/>
          <a:lstStyle/>
          <a:p>
            <a:pPr>
              <a:buNone/>
            </a:pPr>
            <a:r>
              <a:rPr lang="en-US" sz="1600" dirty="0" smtClean="0"/>
              <a:t>We :</a:t>
            </a:r>
          </a:p>
          <a:p>
            <a:r>
              <a:rPr lang="en-US" sz="1600" dirty="0" smtClean="0"/>
              <a:t>Determine that SPEC2000 INT benchmarks have 50 % operands of 16-bit size</a:t>
            </a:r>
          </a:p>
          <a:p>
            <a:r>
              <a:rPr lang="en-US" sz="1600" dirty="0" smtClean="0"/>
              <a:t>Partition 64-bit ALU into four 8-bit and two 16-bit independent blocks to support 8,16,32 and 64bit operation</a:t>
            </a:r>
          </a:p>
          <a:p>
            <a:r>
              <a:rPr lang="en-US" sz="1600" dirty="0" smtClean="0"/>
              <a:t>Aim is to </a:t>
            </a:r>
            <a:r>
              <a:rPr lang="en-US" sz="1600" dirty="0" smtClean="0"/>
              <a:t>use </a:t>
            </a:r>
            <a:r>
              <a:rPr lang="en-US" sz="1600" dirty="0" smtClean="0"/>
              <a:t>utilize idle time and narrow-width operands to increase recovery time of PMOS devices </a:t>
            </a:r>
            <a:endParaRPr lang="en-US" sz="1600" dirty="0" smtClean="0"/>
          </a:p>
          <a:p>
            <a:r>
              <a:rPr lang="en-US" sz="1600" dirty="0" smtClean="0"/>
              <a:t>Use Power </a:t>
            </a:r>
            <a:r>
              <a:rPr lang="en-US" sz="1600" dirty="0" smtClean="0"/>
              <a:t>gating technique </a:t>
            </a:r>
          </a:p>
          <a:p>
            <a:r>
              <a:rPr lang="en-US" sz="1600" dirty="0" smtClean="0"/>
              <a:t>Use round-robin mechanism to let all the blocks of ALU experience equal recovery time</a:t>
            </a:r>
          </a:p>
          <a:p>
            <a:r>
              <a:rPr lang="en-US" sz="1600" dirty="0" smtClean="0"/>
              <a:t>After 7 yrs the delay is only 10% - Achieves 60% improvement over non-NBTI aware ALU</a:t>
            </a:r>
          </a:p>
          <a:p>
            <a:r>
              <a:rPr lang="en-US" sz="1600" dirty="0" smtClean="0"/>
              <a:t>Tradeoff!!</a:t>
            </a:r>
          </a:p>
        </p:txBody>
      </p:sp>
      <p:pic>
        <p:nvPicPr>
          <p:cNvPr id="5" name="Picture 4" descr="nbti-aware-alu.JPG"/>
          <p:cNvPicPr>
            <a:picLocks noChangeAspect="1"/>
          </p:cNvPicPr>
          <p:nvPr/>
        </p:nvPicPr>
        <p:blipFill>
          <a:blip r:embed="rId3"/>
          <a:stretch>
            <a:fillRect/>
          </a:stretch>
        </p:blipFill>
        <p:spPr>
          <a:xfrm>
            <a:off x="2819400" y="3395662"/>
            <a:ext cx="6269515" cy="2852738"/>
          </a:xfrm>
          <a:prstGeom prst="rect">
            <a:avLst/>
          </a:prstGeom>
        </p:spPr>
      </p:pic>
      <p:pic>
        <p:nvPicPr>
          <p:cNvPr id="7" name="Picture 6" descr="operation_breakdown.JPG"/>
          <p:cNvPicPr>
            <a:picLocks noChangeAspect="1"/>
          </p:cNvPicPr>
          <p:nvPr/>
        </p:nvPicPr>
        <p:blipFill>
          <a:blip r:embed="rId4"/>
          <a:stretch>
            <a:fillRect/>
          </a:stretch>
        </p:blipFill>
        <p:spPr>
          <a:xfrm>
            <a:off x="76200" y="3219450"/>
            <a:ext cx="2819400" cy="3181350"/>
          </a:xfrm>
          <a:prstGeom prst="rect">
            <a:avLst/>
          </a:prstGeom>
        </p:spPr>
      </p:pic>
      <p:sp>
        <p:nvSpPr>
          <p:cNvPr id="9" name="Rectangle 8"/>
          <p:cNvSpPr/>
          <p:nvPr/>
        </p:nvSpPr>
        <p:spPr bwMode="auto">
          <a:xfrm>
            <a:off x="0" y="6400800"/>
            <a:ext cx="54864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60%</a:t>
            </a:r>
          </a:p>
        </p:txBody>
      </p:sp>
      <p:pic>
        <p:nvPicPr>
          <p:cNvPr id="11" name="Picture 10" descr="nbti-aware.JPG"/>
          <p:cNvPicPr>
            <a:picLocks noChangeAspect="1"/>
          </p:cNvPicPr>
          <p:nvPr/>
        </p:nvPicPr>
        <p:blipFill>
          <a:blip r:embed="rId5"/>
          <a:stretch>
            <a:fillRect/>
          </a:stretch>
        </p:blipFill>
        <p:spPr>
          <a:xfrm>
            <a:off x="1981200" y="3352800"/>
            <a:ext cx="5029200" cy="302895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Effect transition="in" filter="blinds(horizontal)">
                                      <p:cBhvr>
                                        <p:cTn id="20" dur="500"/>
                                        <p:tgtEl>
                                          <p:spTgt spid="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blinds(horizontal)">
                                      <p:cBhvr>
                                        <p:cTn id="31" dur="500"/>
                                        <p:tgtEl>
                                          <p:spTgt spid="6">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Effect transition="in" filter="blinds(horizontal)">
                                      <p:cBhvr>
                                        <p:cTn id="36" dur="500"/>
                                        <p:tgtEl>
                                          <p:spTgt spid="6">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Effect transition="in" filter="blinds(horizontal)">
                                      <p:cBhvr>
                                        <p:cTn id="41" dur="500"/>
                                        <p:tgtEl>
                                          <p:spTgt spid="6">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6">
                                            <p:txEl>
                                              <p:pRg st="6" end="6"/>
                                            </p:txEl>
                                          </p:spTgt>
                                        </p:tgtEl>
                                        <p:attrNameLst>
                                          <p:attrName>style.visibility</p:attrName>
                                        </p:attrNameLst>
                                      </p:cBhvr>
                                      <p:to>
                                        <p:strVal val="visible"/>
                                      </p:to>
                                    </p:set>
                                    <p:animEffect transition="in" filter="blinds(horizontal)">
                                      <p:cBhvr>
                                        <p:cTn id="46" dur="500"/>
                                        <p:tgtEl>
                                          <p:spTgt spid="6">
                                            <p:txEl>
                                              <p:pRg st="6" end="6"/>
                                            </p:txEl>
                                          </p:spTgt>
                                        </p:tgtEl>
                                      </p:cBhvr>
                                    </p:animEffect>
                                  </p:childTnLst>
                                </p:cTn>
                              </p:par>
                              <p:par>
                                <p:cTn id="47" presetID="2" presetClass="exit" presetSubtype="4" fill="hold" nodeType="withEffect">
                                  <p:stCondLst>
                                    <p:cond delay="0"/>
                                  </p:stCondLst>
                                  <p:childTnLst>
                                    <p:anim calcmode="lin" valueType="num">
                                      <p:cBhvr additive="base">
                                        <p:cTn id="48" dur="500"/>
                                        <p:tgtEl>
                                          <p:spTgt spid="7"/>
                                        </p:tgtEl>
                                        <p:attrNameLst>
                                          <p:attrName>ppt_x</p:attrName>
                                        </p:attrNameLst>
                                      </p:cBhvr>
                                      <p:tavLst>
                                        <p:tav tm="0">
                                          <p:val>
                                            <p:strVal val="ppt_x"/>
                                          </p:val>
                                        </p:tav>
                                        <p:tav tm="100000">
                                          <p:val>
                                            <p:strVal val="ppt_x"/>
                                          </p:val>
                                        </p:tav>
                                      </p:tavLst>
                                    </p:anim>
                                    <p:anim calcmode="lin" valueType="num">
                                      <p:cBhvr additive="base">
                                        <p:cTn id="49" dur="500"/>
                                        <p:tgtEl>
                                          <p:spTgt spid="7"/>
                                        </p:tgtEl>
                                        <p:attrNameLst>
                                          <p:attrName>ppt_y</p:attrName>
                                        </p:attrNameLst>
                                      </p:cBhvr>
                                      <p:tavLst>
                                        <p:tav tm="0">
                                          <p:val>
                                            <p:strVal val="ppt_y"/>
                                          </p:val>
                                        </p:tav>
                                        <p:tav tm="100000">
                                          <p:val>
                                            <p:strVal val="1+ppt_h/2"/>
                                          </p:val>
                                        </p:tav>
                                      </p:tavLst>
                                    </p:anim>
                                    <p:set>
                                      <p:cBhvr>
                                        <p:cTn id="50" dur="1" fill="hold">
                                          <p:stCondLst>
                                            <p:cond delay="499"/>
                                          </p:stCondLst>
                                        </p:cTn>
                                        <p:tgtEl>
                                          <p:spTgt spid="7"/>
                                        </p:tgtEl>
                                        <p:attrNameLst>
                                          <p:attrName>style.visibility</p:attrName>
                                        </p:attrNameLst>
                                      </p:cBhvr>
                                      <p:to>
                                        <p:strVal val="hidden"/>
                                      </p:to>
                                    </p:set>
                                  </p:childTnLst>
                                </p:cTn>
                              </p:par>
                              <p:par>
                                <p:cTn id="51" presetID="2" presetClass="exit" presetSubtype="4" fill="hold" nodeType="withEffect">
                                  <p:stCondLst>
                                    <p:cond delay="0"/>
                                  </p:stCondLst>
                                  <p:childTnLst>
                                    <p:anim calcmode="lin" valueType="num">
                                      <p:cBhvr additive="base">
                                        <p:cTn id="52" dur="500"/>
                                        <p:tgtEl>
                                          <p:spTgt spid="5"/>
                                        </p:tgtEl>
                                        <p:attrNameLst>
                                          <p:attrName>ppt_x</p:attrName>
                                        </p:attrNameLst>
                                      </p:cBhvr>
                                      <p:tavLst>
                                        <p:tav tm="0">
                                          <p:val>
                                            <p:strVal val="ppt_x"/>
                                          </p:val>
                                        </p:tav>
                                        <p:tav tm="100000">
                                          <p:val>
                                            <p:strVal val="ppt_x"/>
                                          </p:val>
                                        </p:tav>
                                      </p:tavLst>
                                    </p:anim>
                                    <p:anim calcmode="lin" valueType="num">
                                      <p:cBhvr additive="base">
                                        <p:cTn id="53" dur="500"/>
                                        <p:tgtEl>
                                          <p:spTgt spid="5"/>
                                        </p:tgtEl>
                                        <p:attrNameLst>
                                          <p:attrName>ppt_y</p:attrName>
                                        </p:attrNameLst>
                                      </p:cBhvr>
                                      <p:tavLst>
                                        <p:tav tm="0">
                                          <p:val>
                                            <p:strVal val="ppt_y"/>
                                          </p:val>
                                        </p:tav>
                                        <p:tav tm="100000">
                                          <p:val>
                                            <p:strVal val="1+ppt_h/2"/>
                                          </p:val>
                                        </p:tav>
                                      </p:tavLst>
                                    </p:anim>
                                    <p:set>
                                      <p:cBhvr>
                                        <p:cTn id="54" dur="1" fill="hold">
                                          <p:stCondLst>
                                            <p:cond delay="499"/>
                                          </p:stCondLst>
                                        </p:cTn>
                                        <p:tgtEl>
                                          <p:spTgt spid="5"/>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ppt_x"/>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6">
                                            <p:txEl>
                                              <p:pRg st="7" end="7"/>
                                            </p:txEl>
                                          </p:spTgt>
                                        </p:tgtEl>
                                        <p:attrNameLst>
                                          <p:attrName>style.visibility</p:attrName>
                                        </p:attrNameLst>
                                      </p:cBhvr>
                                      <p:to>
                                        <p:strVal val="visible"/>
                                      </p:to>
                                    </p:set>
                                    <p:animEffect transition="in" filter="blinds(horizontal)">
                                      <p:cBhvr>
                                        <p:cTn id="65"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TDDB – A quick guide</a:t>
            </a:r>
            <a:endParaRPr lang="en-US" dirty="0"/>
          </a:p>
        </p:txBody>
      </p:sp>
      <p:sp>
        <p:nvSpPr>
          <p:cNvPr id="3" name="Rectangle 2"/>
          <p:cNvSpPr/>
          <p:nvPr/>
        </p:nvSpPr>
        <p:spPr bwMode="auto">
          <a:xfrm>
            <a:off x="0" y="6400800"/>
            <a:ext cx="68580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70%</a:t>
            </a:r>
          </a:p>
        </p:txBody>
      </p:sp>
      <p:sp>
        <p:nvSpPr>
          <p:cNvPr id="4" name="Text Placeholder 2"/>
          <p:cNvSpPr>
            <a:spLocks noGrp="1"/>
          </p:cNvSpPr>
          <p:nvPr>
            <p:ph type="body" sz="quarter" idx="10"/>
          </p:nvPr>
        </p:nvSpPr>
        <p:spPr>
          <a:xfrm>
            <a:off x="381000" y="996077"/>
            <a:ext cx="8382000" cy="1052596"/>
          </a:xfrm>
        </p:spPr>
        <p:txBody>
          <a:bodyPr/>
          <a:lstStyle/>
          <a:p>
            <a:r>
              <a:rPr lang="en-US" sz="1800" dirty="0" smtClean="0"/>
              <a:t>Gate dielectric wears down  over time due to electric field and failure occurs when there is a short through the gate oxide</a:t>
            </a:r>
          </a:p>
          <a:p>
            <a:r>
              <a:rPr lang="en-US" sz="1800" dirty="0" smtClean="0"/>
              <a:t>Ultra-thin gate oxide breakdown is highly dependent on temperature, but also dependent on </a:t>
            </a:r>
            <a:r>
              <a:rPr lang="en-US" sz="1800" dirty="0" err="1" smtClean="0"/>
              <a:t>Vgs</a:t>
            </a:r>
            <a:endParaRPr lang="en-US" sz="1800" dirty="0" smtClean="0"/>
          </a:p>
        </p:txBody>
      </p:sp>
      <p:sp>
        <p:nvSpPr>
          <p:cNvPr id="440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1" name="Group 10"/>
          <p:cNvGrpSpPr/>
          <p:nvPr/>
        </p:nvGrpSpPr>
        <p:grpSpPr>
          <a:xfrm>
            <a:off x="2133600" y="3124200"/>
            <a:ext cx="4610100" cy="981075"/>
            <a:chOff x="2133600" y="3124200"/>
            <a:chExt cx="4610100" cy="981075"/>
          </a:xfrm>
        </p:grpSpPr>
        <p:sp>
          <p:nvSpPr>
            <p:cNvPr id="7" name="Chevron 6"/>
            <p:cNvSpPr/>
            <p:nvPr/>
          </p:nvSpPr>
          <p:spPr bwMode="auto">
            <a:xfrm>
              <a:off x="2133600" y="3429000"/>
              <a:ext cx="609600" cy="381000"/>
            </a:xfrm>
            <a:prstGeom prst="chevron">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pic>
          <p:nvPicPr>
            <p:cNvPr id="44041"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971800" y="3124200"/>
              <a:ext cx="3771900" cy="981075"/>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p:nvPr/>
        </p:nvGraphicFramePr>
        <p:xfrm>
          <a:off x="6400800" y="2743200"/>
          <a:ext cx="2286000" cy="144780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76200" y="230188"/>
            <a:ext cx="8382000" cy="664797"/>
          </a:xfrm>
        </p:spPr>
        <p:txBody>
          <a:bodyPr/>
          <a:lstStyle/>
          <a:p>
            <a:r>
              <a:rPr lang="en-US" dirty="0" smtClean="0"/>
              <a:t>Circuit-level Reliability Simulation</a:t>
            </a:r>
            <a:endParaRPr lang="en-US" dirty="0"/>
          </a:p>
        </p:txBody>
      </p:sp>
      <p:sp>
        <p:nvSpPr>
          <p:cNvPr id="5" name="Text Placeholder 2"/>
          <p:cNvSpPr>
            <a:spLocks noGrp="1"/>
          </p:cNvSpPr>
          <p:nvPr>
            <p:ph type="body" sz="quarter" idx="10"/>
          </p:nvPr>
        </p:nvSpPr>
        <p:spPr>
          <a:xfrm>
            <a:off x="381000" y="996077"/>
            <a:ext cx="8382000" cy="2631490"/>
          </a:xfrm>
        </p:spPr>
        <p:txBody>
          <a:bodyPr/>
          <a:lstStyle/>
          <a:p>
            <a:pPr>
              <a:buNone/>
            </a:pPr>
            <a:r>
              <a:rPr lang="en-US" sz="1800" dirty="0" smtClean="0"/>
              <a:t>We :</a:t>
            </a:r>
          </a:p>
          <a:p>
            <a:r>
              <a:rPr lang="en-US" sz="1800" dirty="0" smtClean="0"/>
              <a:t>Use Pin to get a set of inputs used when running </a:t>
            </a:r>
            <a:r>
              <a:rPr lang="en-US" sz="1800" dirty="0" err="1" smtClean="0"/>
              <a:t>gzip</a:t>
            </a:r>
            <a:r>
              <a:rPr lang="en-US" sz="1800" dirty="0" smtClean="0"/>
              <a:t> and use those inputs to find an input pattern based on the samples taken from Pin</a:t>
            </a:r>
          </a:p>
          <a:p>
            <a:r>
              <a:rPr lang="en-US" sz="1800" dirty="0" smtClean="0"/>
              <a:t>Use Cadence </a:t>
            </a:r>
            <a:r>
              <a:rPr lang="en-US" sz="1800" b="1" i="1" dirty="0" err="1" smtClean="0"/>
              <a:t>Spectre</a:t>
            </a:r>
            <a:r>
              <a:rPr lang="en-US" sz="1800" b="1" i="1" dirty="0" smtClean="0"/>
              <a:t> </a:t>
            </a:r>
            <a:r>
              <a:rPr lang="en-US" sz="1800" dirty="0" smtClean="0"/>
              <a:t>simulator</a:t>
            </a:r>
          </a:p>
          <a:p>
            <a:r>
              <a:rPr lang="en-US" sz="1800" dirty="0" smtClean="0"/>
              <a:t>Use </a:t>
            </a:r>
            <a:r>
              <a:rPr lang="en-US" sz="1800" b="1" i="1" dirty="0" err="1" smtClean="0"/>
              <a:t>Kogge</a:t>
            </a:r>
            <a:r>
              <a:rPr lang="en-US" sz="1800" b="1" i="1" dirty="0" smtClean="0"/>
              <a:t>-Stone</a:t>
            </a:r>
            <a:r>
              <a:rPr lang="en-US" sz="1800" dirty="0" smtClean="0"/>
              <a:t> adder circuit for ALU</a:t>
            </a:r>
          </a:p>
          <a:p>
            <a:r>
              <a:rPr lang="en-US" sz="1800" dirty="0" smtClean="0"/>
              <a:t>Use average temperature of 1</a:t>
            </a:r>
            <a:r>
              <a:rPr lang="en-US" sz="1800" baseline="30000" dirty="0" smtClean="0"/>
              <a:t>st</a:t>
            </a:r>
            <a:r>
              <a:rPr lang="en-US" sz="1800" dirty="0" smtClean="0"/>
              <a:t> ALU from architectural-level reliability simulation and feed to Cadence framework</a:t>
            </a:r>
          </a:p>
          <a:p>
            <a:r>
              <a:rPr lang="en-US" sz="1800" dirty="0" smtClean="0"/>
              <a:t>Extract </a:t>
            </a:r>
            <a:r>
              <a:rPr lang="en-US" sz="1800" dirty="0" err="1" smtClean="0"/>
              <a:t>Vgs</a:t>
            </a:r>
            <a:r>
              <a:rPr lang="en-US" sz="1800" dirty="0" smtClean="0"/>
              <a:t> from every device in </a:t>
            </a:r>
            <a:r>
              <a:rPr lang="en-US" sz="1800" dirty="0" err="1" smtClean="0"/>
              <a:t>Kogge</a:t>
            </a:r>
            <a:r>
              <a:rPr lang="en-US" sz="1800" dirty="0" smtClean="0"/>
              <a:t>-Stone adder</a:t>
            </a:r>
          </a:p>
          <a:p>
            <a:endParaRPr lang="en-US" sz="1800" dirty="0" smtClean="0"/>
          </a:p>
        </p:txBody>
      </p:sp>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p:nvPr/>
        </p:nvSpPr>
        <p:spPr bwMode="auto">
          <a:xfrm>
            <a:off x="0" y="6400800"/>
            <a:ext cx="73152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80%</a:t>
            </a:r>
          </a:p>
        </p:txBody>
      </p:sp>
      <p:graphicFrame>
        <p:nvGraphicFramePr>
          <p:cNvPr id="10" name="Chart 9"/>
          <p:cNvGraphicFramePr/>
          <p:nvPr/>
        </p:nvGraphicFramePr>
        <p:xfrm>
          <a:off x="304800" y="3581400"/>
          <a:ext cx="3248025" cy="25146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p:nvPr/>
        </p:nvGraphicFramePr>
        <p:xfrm>
          <a:off x="3581400" y="3505200"/>
          <a:ext cx="3462338" cy="2805113"/>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linds(horizontal)">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5" grpId="0" uiExpand="1" build="p"/>
      <p:bldGraphic spid="10" grpId="0">
        <p:bldAsOne/>
      </p:bldGraphic>
      <p:bldGraphic spid="8"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Comparison  of Approaches</a:t>
            </a:r>
            <a:endParaRPr lang="en-US" dirty="0"/>
          </a:p>
        </p:txBody>
      </p:sp>
      <p:graphicFrame>
        <p:nvGraphicFramePr>
          <p:cNvPr id="5" name="Diagram 4"/>
          <p:cNvGraphicFramePr/>
          <p:nvPr/>
        </p:nvGraphicFramePr>
        <p:xfrm>
          <a:off x="1143000" y="1371600"/>
          <a:ext cx="67056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bwMode="auto">
          <a:xfrm>
            <a:off x="0" y="6400800"/>
            <a:ext cx="82296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85%</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Scaling Effect</a:t>
            </a:r>
            <a:endParaRPr lang="en-US" dirty="0"/>
          </a:p>
        </p:txBody>
      </p:sp>
      <p:sp>
        <p:nvSpPr>
          <p:cNvPr id="5" name="Text Placeholder 2"/>
          <p:cNvSpPr>
            <a:spLocks noGrp="1"/>
          </p:cNvSpPr>
          <p:nvPr>
            <p:ph type="body" sz="quarter" idx="10"/>
          </p:nvPr>
        </p:nvSpPr>
        <p:spPr>
          <a:xfrm>
            <a:off x="228600" y="762000"/>
            <a:ext cx="8763000" cy="381000"/>
          </a:xfrm>
        </p:spPr>
        <p:txBody>
          <a:bodyPr/>
          <a:lstStyle/>
          <a:p>
            <a:pPr>
              <a:buNone/>
            </a:pPr>
            <a:r>
              <a:rPr lang="en-US" sz="1800" dirty="0" smtClean="0"/>
              <a:t>We :</a:t>
            </a:r>
          </a:p>
          <a:p>
            <a:r>
              <a:rPr lang="en-US" sz="1800" dirty="0" smtClean="0"/>
              <a:t>Measured </a:t>
            </a:r>
            <a:r>
              <a:rPr lang="en-US" sz="1800" dirty="0" err="1" smtClean="0"/>
              <a:t>Vgs</a:t>
            </a:r>
            <a:r>
              <a:rPr lang="en-US" sz="1800" dirty="0" smtClean="0"/>
              <a:t>, but temperature needs to be investigated.</a:t>
            </a:r>
          </a:p>
        </p:txBody>
      </p:sp>
      <p:sp>
        <p:nvSpPr>
          <p:cNvPr id="7" name="Rectangle 6"/>
          <p:cNvSpPr/>
          <p:nvPr/>
        </p:nvSpPr>
        <p:spPr bwMode="auto">
          <a:xfrm>
            <a:off x="0" y="6400800"/>
            <a:ext cx="86868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95%</a:t>
            </a:r>
          </a:p>
        </p:txBody>
      </p:sp>
      <p:graphicFrame>
        <p:nvGraphicFramePr>
          <p:cNvPr id="8" name="Table 7"/>
          <p:cNvGraphicFramePr>
            <a:graphicFrameLocks noGrp="1"/>
          </p:cNvGraphicFramePr>
          <p:nvPr/>
        </p:nvGraphicFramePr>
        <p:xfrm>
          <a:off x="4495800" y="1371600"/>
          <a:ext cx="3923030" cy="2293620"/>
        </p:xfrm>
        <a:graphic>
          <a:graphicData uri="http://schemas.openxmlformats.org/drawingml/2006/table">
            <a:tbl>
              <a:tblPr/>
              <a:tblGrid>
                <a:gridCol w="784201"/>
                <a:gridCol w="784201"/>
                <a:gridCol w="784876"/>
                <a:gridCol w="784876"/>
                <a:gridCol w="784876"/>
              </a:tblGrid>
              <a:tr h="191135">
                <a:tc>
                  <a:txBody>
                    <a:bodyPr/>
                    <a:lstStyle/>
                    <a:p>
                      <a:pPr marL="0" marR="0" algn="just">
                        <a:spcBef>
                          <a:spcPts val="0"/>
                        </a:spcBef>
                        <a:spcAft>
                          <a:spcPts val="600"/>
                        </a:spcAft>
                      </a:pPr>
                      <a:endParaRPr lang="en-US" sz="1000" dirty="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b="1">
                          <a:latin typeface="Garamond"/>
                          <a:ea typeface="Times New Roman"/>
                        </a:rPr>
                        <a:t>65 nm</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b="1">
                          <a:latin typeface="Garamond"/>
                          <a:ea typeface="Times New Roman"/>
                        </a:rPr>
                        <a:t>45 nm</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b="1">
                          <a:latin typeface="Garamond"/>
                          <a:ea typeface="Times New Roman"/>
                        </a:rPr>
                        <a:t>32 nm</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b="1">
                          <a:latin typeface="Garamond"/>
                          <a:ea typeface="Times New Roman"/>
                        </a:rPr>
                        <a:t>22 nm</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b="1" dirty="0" err="1">
                          <a:latin typeface="Garamond"/>
                          <a:ea typeface="Times New Roman"/>
                        </a:rPr>
                        <a:t>Vgs</a:t>
                      </a:r>
                      <a:r>
                        <a:rPr lang="en-US" sz="1000" b="1" dirty="0">
                          <a:latin typeface="Garamond"/>
                          <a:ea typeface="Times New Roman"/>
                        </a:rPr>
                        <a:t>&lt;</a:t>
                      </a:r>
                      <a:r>
                        <a:rPr lang="en-US" sz="1000" b="1" dirty="0" err="1">
                          <a:latin typeface="Garamond"/>
                          <a:ea typeface="Times New Roman"/>
                        </a:rPr>
                        <a:t>Vdd</a:t>
                      </a:r>
                      <a:r>
                        <a:rPr lang="en-US" sz="1000" b="1" dirty="0">
                          <a:latin typeface="Garamond"/>
                          <a:ea typeface="Times New Roman"/>
                        </a:rPr>
                        <a:t>/2</a:t>
                      </a:r>
                      <a:endParaRPr lang="en-US" sz="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dirty="0">
                          <a:latin typeface="Garamond"/>
                          <a:ea typeface="Times New Roman"/>
                        </a:rPr>
                        <a:t>Min </a:t>
                      </a:r>
                      <a:r>
                        <a:rPr lang="en-US" sz="1000" dirty="0" err="1">
                          <a:latin typeface="Garamond"/>
                          <a:ea typeface="Times New Roman"/>
                        </a:rPr>
                        <a:t>Vgs</a:t>
                      </a:r>
                      <a:endParaRPr lang="en-US" sz="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a:latin typeface="Garamond"/>
                          <a:ea typeface="Times New Roman"/>
                        </a:rPr>
                        <a:t>Max Vgs</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0.255177V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0.248489V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0.24522V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0.255226V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a:latin typeface="Garamond"/>
                          <a:ea typeface="Times New Roman"/>
                        </a:rPr>
                        <a:t>Mean Vgs</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0.032351V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0.033159V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0.034129V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0.035485V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a:latin typeface="Garamond"/>
                          <a:ea typeface="Times New Roman"/>
                        </a:rPr>
                        <a:t>StdDev Vgs</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0.077101V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0.077045V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0.077484V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0.076488V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b="1" dirty="0" err="1" smtClean="0">
                          <a:latin typeface="Garamond"/>
                          <a:ea typeface="Times New Roman"/>
                        </a:rPr>
                        <a:t>Vgs</a:t>
                      </a:r>
                      <a:r>
                        <a:rPr lang="en-US" sz="1000" b="1" dirty="0" smtClean="0">
                          <a:latin typeface="Garamond"/>
                          <a:ea typeface="Times New Roman"/>
                        </a:rPr>
                        <a:t>&gt;</a:t>
                      </a:r>
                      <a:r>
                        <a:rPr lang="en-US" sz="1000" b="1" dirty="0" err="1" smtClean="0">
                          <a:latin typeface="Garamond"/>
                          <a:ea typeface="Times New Roman"/>
                        </a:rPr>
                        <a:t>Vdd</a:t>
                      </a:r>
                      <a:r>
                        <a:rPr lang="en-US" sz="1000" b="1" dirty="0" smtClean="0">
                          <a:latin typeface="Garamond"/>
                          <a:ea typeface="Times New Roman"/>
                        </a:rPr>
                        <a:t>/2</a:t>
                      </a:r>
                      <a:endParaRPr lang="en-US" sz="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endParaRPr lang="en-US" sz="1000">
                        <a:latin typeface="Garamond"/>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a:latin typeface="Garamond"/>
                          <a:ea typeface="Times New Roman"/>
                        </a:rPr>
                        <a:t>Min Vgs</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1.099435V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0.999175V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0.89365V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0.789839V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a:latin typeface="Garamond"/>
                          <a:ea typeface="Times New Roman"/>
                        </a:rPr>
                        <a:t>Max Vgs</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1.1V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1V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0.9V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0.8V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a:latin typeface="Garamond"/>
                          <a:ea typeface="Times New Roman"/>
                        </a:rPr>
                        <a:t>Mean Vgs</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1.099834V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0.99764V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0.899567V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0.797425V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marL="0" marR="0" algn="just">
                        <a:spcBef>
                          <a:spcPts val="0"/>
                        </a:spcBef>
                        <a:spcAft>
                          <a:spcPts val="600"/>
                        </a:spcAft>
                      </a:pPr>
                      <a:r>
                        <a:rPr lang="en-US" sz="1000" dirty="0" err="1">
                          <a:latin typeface="Garamond"/>
                          <a:ea typeface="Times New Roman"/>
                        </a:rPr>
                        <a:t>StdDev</a:t>
                      </a:r>
                      <a:r>
                        <a:rPr lang="en-US" sz="1000" dirty="0">
                          <a:latin typeface="Garamond"/>
                          <a:ea typeface="Times New Roman"/>
                        </a:rPr>
                        <a:t> </a:t>
                      </a:r>
                      <a:r>
                        <a:rPr lang="en-US" sz="1000" dirty="0" err="1">
                          <a:latin typeface="Garamond"/>
                          <a:ea typeface="Times New Roman"/>
                        </a:rPr>
                        <a:t>Vgs</a:t>
                      </a:r>
                      <a:endParaRPr lang="en-US" sz="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0.000117V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0.000181V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a:latin typeface="Garamond"/>
                          <a:ea typeface="Times New Roman"/>
                        </a:rPr>
                        <a:t>0.000335V</a:t>
                      </a:r>
                      <a:endParaRPr lang="en-US" sz="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600"/>
                        </a:spcAft>
                      </a:pPr>
                      <a:r>
                        <a:rPr lang="en-US" sz="1000" dirty="0">
                          <a:latin typeface="Garamond"/>
                          <a:ea typeface="Times New Roman"/>
                        </a:rPr>
                        <a:t>0.001789V</a:t>
                      </a:r>
                      <a:endParaRPr lang="en-US" sz="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 name="Chart 9"/>
          <p:cNvGraphicFramePr/>
          <p:nvPr/>
        </p:nvGraphicFramePr>
        <p:xfrm>
          <a:off x="228600" y="1371600"/>
          <a:ext cx="3228975" cy="24193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p:nvPr/>
        </p:nvGraphicFramePr>
        <p:xfrm>
          <a:off x="304800" y="3886200"/>
          <a:ext cx="3386137" cy="23812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p:nvPr/>
        </p:nvGraphicFramePr>
        <p:xfrm>
          <a:off x="3886200" y="3886200"/>
          <a:ext cx="4957762" cy="2414588"/>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Conclusion</a:t>
            </a:r>
            <a:endParaRPr lang="en-US" dirty="0"/>
          </a:p>
        </p:txBody>
      </p:sp>
      <p:sp>
        <p:nvSpPr>
          <p:cNvPr id="3" name="Text Placeholder 2"/>
          <p:cNvSpPr>
            <a:spLocks noGrp="1"/>
          </p:cNvSpPr>
          <p:nvPr>
            <p:ph type="body" sz="quarter" idx="10"/>
          </p:nvPr>
        </p:nvSpPr>
        <p:spPr>
          <a:xfrm>
            <a:off x="381000" y="1411552"/>
            <a:ext cx="8382000" cy="3742563"/>
          </a:xfrm>
        </p:spPr>
        <p:txBody>
          <a:bodyPr/>
          <a:lstStyle/>
          <a:p>
            <a:r>
              <a:rPr lang="en-US" dirty="0" smtClean="0"/>
              <a:t>For some problems like TDDB, the Architecture / Circuit level simulation gap is almost nonexistent</a:t>
            </a:r>
          </a:p>
          <a:p>
            <a:r>
              <a:rPr lang="en-US" dirty="0" smtClean="0"/>
              <a:t>For other problems like NBTI, the Architecture / Circuit level simulation gap is significant and combining both approaches can yield better designs</a:t>
            </a:r>
          </a:p>
          <a:p>
            <a:endParaRPr lang="en-US" dirty="0"/>
          </a:p>
        </p:txBody>
      </p:sp>
      <p:sp>
        <p:nvSpPr>
          <p:cNvPr id="4" name="Rectangle 3"/>
          <p:cNvSpPr/>
          <p:nvPr/>
        </p:nvSpPr>
        <p:spPr bwMode="auto">
          <a:xfrm>
            <a:off x="0" y="6400800"/>
            <a:ext cx="91440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smtClean="0">
                <a:solidFill>
                  <a:schemeClr val="tx1"/>
                </a:solidFill>
                <a:latin typeface="Segoe" pitchFamily="34" charset="0"/>
              </a:rPr>
              <a:t>100%</a:t>
            </a:r>
            <a:endParaRPr lang="en-US" sz="1400" dirty="0" smtClean="0">
              <a:solidFill>
                <a:schemeClr val="tx1"/>
              </a:solidFill>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00400" y="2514600"/>
            <a:ext cx="2667000" cy="1526572"/>
          </a:xfrm>
        </p:spPr>
        <p:txBody>
          <a:bodyPr/>
          <a:lstStyle/>
          <a:p>
            <a:pPr algn="ctr">
              <a:buNone/>
            </a:pPr>
            <a:r>
              <a:rPr lang="en-US" dirty="0" smtClean="0"/>
              <a:t>Thank you</a:t>
            </a:r>
          </a:p>
          <a:p>
            <a:pPr algn="ctr">
              <a:buNone/>
            </a:pPr>
            <a:endParaRPr lang="en-US" dirty="0" smtClean="0"/>
          </a:p>
          <a:p>
            <a:pPr algn="ctr">
              <a:buNone/>
            </a:pPr>
            <a:r>
              <a:rPr lang="en-US" dirty="0" smtClean="0"/>
              <a:t>Questions ?</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0188"/>
            <a:ext cx="8382000" cy="664797"/>
          </a:xfrm>
        </p:spPr>
        <p:txBody>
          <a:bodyPr/>
          <a:lstStyle/>
          <a:p>
            <a:r>
              <a:rPr lang="en-US" dirty="0" smtClean="0"/>
              <a:t>Motivation</a:t>
            </a:r>
            <a:endParaRPr lang="en-US" dirty="0"/>
          </a:p>
        </p:txBody>
      </p:sp>
      <p:grpSp>
        <p:nvGrpSpPr>
          <p:cNvPr id="23" name="Group 22"/>
          <p:cNvGrpSpPr/>
          <p:nvPr/>
        </p:nvGrpSpPr>
        <p:grpSpPr>
          <a:xfrm>
            <a:off x="2362200" y="3581400"/>
            <a:ext cx="5105400" cy="914400"/>
            <a:chOff x="609600" y="3886200"/>
            <a:chExt cx="5105400" cy="914400"/>
          </a:xfrm>
        </p:grpSpPr>
        <p:sp>
          <p:nvSpPr>
            <p:cNvPr id="17" name="Rounded Rectangular Callout 16"/>
            <p:cNvSpPr/>
            <p:nvPr/>
          </p:nvSpPr>
          <p:spPr bwMode="auto">
            <a:xfrm>
              <a:off x="3200400" y="3886200"/>
              <a:ext cx="2514600" cy="914400"/>
            </a:xfrm>
            <a:prstGeom prst="wedgeRoundRectCallou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tx1"/>
                  </a:solidFill>
                  <a:latin typeface="Segoe" pitchFamily="34" charset="0"/>
                </a:rPr>
                <a:t>Hard </a:t>
              </a:r>
              <a:r>
                <a:rPr lang="en-US" dirty="0" smtClean="0">
                  <a:solidFill>
                    <a:schemeClr val="tx1"/>
                  </a:solidFill>
                  <a:latin typeface="Segoe" pitchFamily="34" charset="0"/>
                </a:rPr>
                <a:t>Errors</a:t>
              </a:r>
            </a:p>
            <a:p>
              <a:pPr algn="ctr" defTabSz="914099" fontAlgn="base">
                <a:spcBef>
                  <a:spcPct val="0"/>
                </a:spcBef>
                <a:spcAft>
                  <a:spcPct val="0"/>
                </a:spcAft>
              </a:pPr>
              <a:r>
                <a:rPr lang="en-US" sz="1400" dirty="0" smtClean="0">
                  <a:solidFill>
                    <a:schemeClr val="tx1"/>
                  </a:solidFill>
                  <a:latin typeface="Segoe" pitchFamily="34" charset="0"/>
                </a:rPr>
                <a:t>(EM, TC, SM, TDDB, NBTI)</a:t>
              </a:r>
              <a:endParaRPr lang="en-US" sz="1400" dirty="0" smtClean="0">
                <a:solidFill>
                  <a:schemeClr val="tx1"/>
                </a:solidFill>
                <a:latin typeface="Segoe" pitchFamily="34" charset="0"/>
              </a:endParaRPr>
            </a:p>
          </p:txBody>
        </p:sp>
        <p:sp>
          <p:nvSpPr>
            <p:cNvPr id="18" name="Rounded Rectangular Callout 17"/>
            <p:cNvSpPr/>
            <p:nvPr/>
          </p:nvSpPr>
          <p:spPr bwMode="auto">
            <a:xfrm>
              <a:off x="609600" y="3886200"/>
              <a:ext cx="1905000" cy="609600"/>
            </a:xfrm>
            <a:prstGeom prst="wedgeRoundRectCallou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tx1"/>
                  </a:solidFill>
                  <a:latin typeface="Segoe" pitchFamily="34" charset="0"/>
                </a:rPr>
                <a:t>Transient Faults</a:t>
              </a:r>
            </a:p>
          </p:txBody>
        </p:sp>
      </p:grpSp>
      <p:pic>
        <p:nvPicPr>
          <p:cNvPr id="19" name="Picture 18" descr="mp.jpg"/>
          <p:cNvPicPr>
            <a:picLocks noChangeAspect="1"/>
          </p:cNvPicPr>
          <p:nvPr/>
        </p:nvPicPr>
        <p:blipFill>
          <a:blip r:embed="rId3"/>
          <a:stretch>
            <a:fillRect/>
          </a:stretch>
        </p:blipFill>
        <p:spPr>
          <a:xfrm>
            <a:off x="3429000" y="4660900"/>
            <a:ext cx="1813560" cy="1511300"/>
          </a:xfrm>
          <a:prstGeom prst="rect">
            <a:avLst/>
          </a:prstGeom>
        </p:spPr>
      </p:pic>
      <p:grpSp>
        <p:nvGrpSpPr>
          <p:cNvPr id="32" name="Group 31"/>
          <p:cNvGrpSpPr/>
          <p:nvPr/>
        </p:nvGrpSpPr>
        <p:grpSpPr>
          <a:xfrm>
            <a:off x="1459467" y="915194"/>
            <a:ext cx="5703333" cy="2515786"/>
            <a:chOff x="1459467" y="915194"/>
            <a:chExt cx="5703333" cy="2515786"/>
          </a:xfrm>
        </p:grpSpPr>
        <p:grpSp>
          <p:nvGrpSpPr>
            <p:cNvPr id="29" name="Group 28"/>
            <p:cNvGrpSpPr/>
            <p:nvPr/>
          </p:nvGrpSpPr>
          <p:grpSpPr>
            <a:xfrm>
              <a:off x="1459467" y="915194"/>
              <a:ext cx="5703333" cy="1981994"/>
              <a:chOff x="1459467" y="915194"/>
              <a:chExt cx="5703333" cy="1981994"/>
            </a:xfrm>
          </p:grpSpPr>
          <p:pic>
            <p:nvPicPr>
              <p:cNvPr id="11" name="Picture 10" descr="Power_Transistor.jpg"/>
              <p:cNvPicPr>
                <a:picLocks noChangeAspect="1"/>
              </p:cNvPicPr>
              <p:nvPr/>
            </p:nvPicPr>
            <p:blipFill>
              <a:blip r:embed="rId4" cstate="print"/>
              <a:stretch>
                <a:fillRect/>
              </a:stretch>
            </p:blipFill>
            <p:spPr>
              <a:xfrm>
                <a:off x="2057400" y="1676400"/>
                <a:ext cx="914400" cy="914400"/>
              </a:xfrm>
              <a:prstGeom prst="rect">
                <a:avLst/>
              </a:prstGeom>
            </p:spPr>
          </p:pic>
          <p:pic>
            <p:nvPicPr>
              <p:cNvPr id="12" name="Picture 11" descr="Power_Transistor.jpg"/>
              <p:cNvPicPr>
                <a:picLocks noChangeAspect="1"/>
              </p:cNvPicPr>
              <p:nvPr/>
            </p:nvPicPr>
            <p:blipFill>
              <a:blip r:embed="rId5" cstate="print"/>
              <a:stretch>
                <a:fillRect/>
              </a:stretch>
            </p:blipFill>
            <p:spPr>
              <a:xfrm>
                <a:off x="3505200" y="1905000"/>
                <a:ext cx="685800" cy="685800"/>
              </a:xfrm>
              <a:prstGeom prst="rect">
                <a:avLst/>
              </a:prstGeom>
            </p:spPr>
          </p:pic>
          <p:pic>
            <p:nvPicPr>
              <p:cNvPr id="13" name="Picture 12" descr="Power_Transistor.jpg"/>
              <p:cNvPicPr>
                <a:picLocks noChangeAspect="1"/>
              </p:cNvPicPr>
              <p:nvPr/>
            </p:nvPicPr>
            <p:blipFill>
              <a:blip r:embed="rId6" cstate="print"/>
              <a:stretch>
                <a:fillRect/>
              </a:stretch>
            </p:blipFill>
            <p:spPr>
              <a:xfrm>
                <a:off x="4724400" y="1981200"/>
                <a:ext cx="533400" cy="533400"/>
              </a:xfrm>
              <a:prstGeom prst="rect">
                <a:avLst/>
              </a:prstGeom>
            </p:spPr>
          </p:pic>
          <p:pic>
            <p:nvPicPr>
              <p:cNvPr id="14" name="Picture 13" descr="Power_Transistor.jpg"/>
              <p:cNvPicPr>
                <a:picLocks noChangeAspect="1"/>
              </p:cNvPicPr>
              <p:nvPr/>
            </p:nvPicPr>
            <p:blipFill>
              <a:blip r:embed="rId7" cstate="print"/>
              <a:stretch>
                <a:fillRect/>
              </a:stretch>
            </p:blipFill>
            <p:spPr>
              <a:xfrm>
                <a:off x="5867400" y="2133600"/>
                <a:ext cx="304800" cy="304800"/>
              </a:xfrm>
              <a:prstGeom prst="rect">
                <a:avLst/>
              </a:prstGeom>
            </p:spPr>
          </p:pic>
          <p:cxnSp>
            <p:nvCxnSpPr>
              <p:cNvPr id="16" name="Straight Arrow Connector 15"/>
              <p:cNvCxnSpPr/>
              <p:nvPr/>
            </p:nvCxnSpPr>
            <p:spPr>
              <a:xfrm>
                <a:off x="1828800" y="2895600"/>
                <a:ext cx="53340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flipH="1" flipV="1">
                <a:off x="838200" y="1905000"/>
                <a:ext cx="19812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rot="16200000">
                <a:off x="873922" y="1864523"/>
                <a:ext cx="1540422" cy="369332"/>
              </a:xfrm>
              <a:prstGeom prst="rect">
                <a:avLst/>
              </a:prstGeom>
            </p:spPr>
            <p:txBody>
              <a:bodyPr wrap="none">
                <a:spAutoFit/>
              </a:bodyPr>
              <a:lstStyle/>
              <a:p>
                <a:r>
                  <a:rPr lang="en-US" b="1" dirty="0" smtClean="0"/>
                  <a:t>Transistor Size</a:t>
                </a:r>
                <a:endParaRPr lang="en-US" dirty="0"/>
              </a:p>
            </p:txBody>
          </p:sp>
        </p:grpSp>
        <p:sp>
          <p:nvSpPr>
            <p:cNvPr id="30" name="Rectangle 29"/>
            <p:cNvSpPr/>
            <p:nvPr/>
          </p:nvSpPr>
          <p:spPr>
            <a:xfrm>
              <a:off x="4246544" y="3061648"/>
              <a:ext cx="657552" cy="369332"/>
            </a:xfrm>
            <a:prstGeom prst="rect">
              <a:avLst/>
            </a:prstGeom>
          </p:spPr>
          <p:txBody>
            <a:bodyPr wrap="none">
              <a:spAutoFit/>
            </a:bodyPr>
            <a:lstStyle/>
            <a:p>
              <a:r>
                <a:rPr lang="en-US" b="1" dirty="0" smtClean="0"/>
                <a:t>Time</a:t>
              </a:r>
              <a:endParaRPr lang="en-US" dirty="0"/>
            </a:p>
          </p:txBody>
        </p:sp>
      </p:grpSp>
      <p:sp>
        <p:nvSpPr>
          <p:cNvPr id="21" name="Rectangle 20"/>
          <p:cNvSpPr/>
          <p:nvPr/>
        </p:nvSpPr>
        <p:spPr bwMode="auto">
          <a:xfrm>
            <a:off x="0" y="6400800"/>
            <a:ext cx="4572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5%</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ppt_x"/>
                                          </p:val>
                                        </p:tav>
                                        <p:tav tm="100000">
                                          <p:val>
                                            <p:strVal val="#ppt_x"/>
                                          </p:val>
                                        </p:tav>
                                      </p:tavLst>
                                    </p:anim>
                                    <p:anim calcmode="lin" valueType="num">
                                      <p:cBhvr additive="base">
                                        <p:cTn id="19"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Problem Description</a:t>
            </a:r>
            <a:endParaRPr lang="en-US" dirty="0"/>
          </a:p>
        </p:txBody>
      </p:sp>
      <p:sp>
        <p:nvSpPr>
          <p:cNvPr id="3" name="Text Placeholder 2"/>
          <p:cNvSpPr>
            <a:spLocks noGrp="1"/>
          </p:cNvSpPr>
          <p:nvPr>
            <p:ph type="body" sz="quarter" idx="10"/>
          </p:nvPr>
        </p:nvSpPr>
        <p:spPr>
          <a:xfrm>
            <a:off x="381000" y="1097340"/>
            <a:ext cx="8382000" cy="1569660"/>
          </a:xfrm>
        </p:spPr>
        <p:txBody>
          <a:bodyPr/>
          <a:lstStyle/>
          <a:p>
            <a:r>
              <a:rPr lang="en-US" sz="2000" dirty="0" smtClean="0"/>
              <a:t>Architects focus on this problem at architecture-level granularity</a:t>
            </a:r>
          </a:p>
          <a:p>
            <a:r>
              <a:rPr lang="en-US" sz="2000" dirty="0" smtClean="0"/>
              <a:t>Point of focus are architectural structures for e.g. caches, ALU etc.</a:t>
            </a:r>
          </a:p>
          <a:p>
            <a:r>
              <a:rPr lang="en-US" sz="2000" dirty="0" smtClean="0"/>
              <a:t>Reliability predictions are circuit-agnostic</a:t>
            </a:r>
          </a:p>
          <a:p>
            <a:r>
              <a:rPr lang="en-US" sz="2000" dirty="0" smtClean="0"/>
              <a:t>There is a potential gap between architecture and circuit level reliability estimation</a:t>
            </a:r>
          </a:p>
        </p:txBody>
      </p:sp>
      <p:grpSp>
        <p:nvGrpSpPr>
          <p:cNvPr id="8" name="Group 7"/>
          <p:cNvGrpSpPr/>
          <p:nvPr/>
        </p:nvGrpSpPr>
        <p:grpSpPr>
          <a:xfrm>
            <a:off x="457200" y="3048000"/>
            <a:ext cx="6781800" cy="2956560"/>
            <a:chOff x="457200" y="3048000"/>
            <a:chExt cx="6781800" cy="2956560"/>
          </a:xfrm>
        </p:grpSpPr>
        <p:pic>
          <p:nvPicPr>
            <p:cNvPr id="4" name="Picture 3" descr="ALU.png"/>
            <p:cNvPicPr>
              <a:picLocks noChangeAspect="1"/>
            </p:cNvPicPr>
            <p:nvPr/>
          </p:nvPicPr>
          <p:blipFill>
            <a:blip r:embed="rId3"/>
            <a:stretch>
              <a:fillRect/>
            </a:stretch>
          </p:blipFill>
          <p:spPr>
            <a:xfrm>
              <a:off x="2362200" y="3810000"/>
              <a:ext cx="1778988" cy="1524000"/>
            </a:xfrm>
            <a:prstGeom prst="rect">
              <a:avLst/>
            </a:prstGeom>
          </p:spPr>
        </p:pic>
        <p:pic>
          <p:nvPicPr>
            <p:cNvPr id="5" name="Picture 4" descr="ALU-circuit.png"/>
            <p:cNvPicPr>
              <a:picLocks noChangeAspect="1"/>
            </p:cNvPicPr>
            <p:nvPr/>
          </p:nvPicPr>
          <p:blipFill>
            <a:blip r:embed="rId4"/>
            <a:stretch>
              <a:fillRect/>
            </a:stretch>
          </p:blipFill>
          <p:spPr>
            <a:xfrm>
              <a:off x="4953000" y="3581400"/>
              <a:ext cx="2286000" cy="2423160"/>
            </a:xfrm>
            <a:prstGeom prst="rect">
              <a:avLst/>
            </a:prstGeom>
          </p:spPr>
        </p:pic>
        <p:pic>
          <p:nvPicPr>
            <p:cNvPr id="6" name="Picture 5" descr="Detective.jpg"/>
            <p:cNvPicPr>
              <a:picLocks noChangeAspect="1"/>
            </p:cNvPicPr>
            <p:nvPr/>
          </p:nvPicPr>
          <p:blipFill>
            <a:blip r:embed="rId5"/>
            <a:stretch>
              <a:fillRect/>
            </a:stretch>
          </p:blipFill>
          <p:spPr>
            <a:xfrm>
              <a:off x="457200" y="3048000"/>
              <a:ext cx="1547283" cy="2590800"/>
            </a:xfrm>
            <a:prstGeom prst="rect">
              <a:avLst/>
            </a:prstGeom>
          </p:spPr>
        </p:pic>
      </p:grpSp>
      <p:sp>
        <p:nvSpPr>
          <p:cNvPr id="7" name="Multiply 6"/>
          <p:cNvSpPr/>
          <p:nvPr/>
        </p:nvSpPr>
        <p:spPr bwMode="auto">
          <a:xfrm>
            <a:off x="5334000" y="2895600"/>
            <a:ext cx="1143000" cy="762000"/>
          </a:xfrm>
          <a:prstGeom prst="mathMultiply">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pic>
        <p:nvPicPr>
          <p:cNvPr id="13" name="Picture 12" descr="Yes.png"/>
          <p:cNvPicPr>
            <a:picLocks noChangeAspect="1"/>
          </p:cNvPicPr>
          <p:nvPr/>
        </p:nvPicPr>
        <p:blipFill>
          <a:blip r:embed="rId6" cstate="print"/>
          <a:stretch>
            <a:fillRect/>
          </a:stretch>
        </p:blipFill>
        <p:spPr>
          <a:xfrm>
            <a:off x="2895600" y="3124200"/>
            <a:ext cx="838200" cy="754380"/>
          </a:xfrm>
          <a:prstGeom prst="rect">
            <a:avLst/>
          </a:prstGeom>
        </p:spPr>
      </p:pic>
      <p:sp>
        <p:nvSpPr>
          <p:cNvPr id="11" name="Rectangle 10"/>
          <p:cNvSpPr/>
          <p:nvPr/>
        </p:nvSpPr>
        <p:spPr bwMode="auto">
          <a:xfrm>
            <a:off x="0" y="6400800"/>
            <a:ext cx="9144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10%</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par>
                                <p:cTn id="18" presetID="2" presetClass="entr" presetSubtype="4"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14" presetClass="entr" presetSubtype="1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linds(horizontal)">
                                      <p:cBhvr>
                                        <p:cTn id="3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Problem Description</a:t>
            </a:r>
            <a:endParaRPr lang="en-US" dirty="0"/>
          </a:p>
        </p:txBody>
      </p:sp>
      <p:sp>
        <p:nvSpPr>
          <p:cNvPr id="5" name="Text Placeholder 2"/>
          <p:cNvSpPr>
            <a:spLocks noGrp="1"/>
          </p:cNvSpPr>
          <p:nvPr>
            <p:ph type="body" sz="quarter" idx="10"/>
          </p:nvPr>
        </p:nvSpPr>
        <p:spPr>
          <a:xfrm>
            <a:off x="381000" y="914400"/>
            <a:ext cx="8382000" cy="2215991"/>
          </a:xfrm>
        </p:spPr>
        <p:txBody>
          <a:bodyPr/>
          <a:lstStyle/>
          <a:p>
            <a:pPr>
              <a:buNone/>
            </a:pPr>
            <a:r>
              <a:rPr lang="en-US" sz="1800" dirty="0" smtClean="0"/>
              <a:t>We :</a:t>
            </a:r>
          </a:p>
          <a:p>
            <a:r>
              <a:rPr lang="en-US" sz="1800" dirty="0" smtClean="0"/>
              <a:t>Show that circuit-level granularity affects architecture-level granularity reliability simulations</a:t>
            </a:r>
          </a:p>
          <a:p>
            <a:r>
              <a:rPr lang="en-US" sz="1800" dirty="0" smtClean="0"/>
              <a:t>Look into 2 hard-errors viz. NBTI (or Negative Bias Temperature Instability) and TDDB (or Time Dependent Dielectric Breakdown) at architecture and circuit </a:t>
            </a:r>
            <a:r>
              <a:rPr lang="en-US" sz="1800" dirty="0" smtClean="0"/>
              <a:t>level on ALU</a:t>
            </a:r>
            <a:endParaRPr lang="en-US" sz="1800" dirty="0" smtClean="0"/>
          </a:p>
          <a:p>
            <a:r>
              <a:rPr lang="en-US" sz="1800" dirty="0" smtClean="0"/>
              <a:t>Determine the effect of </a:t>
            </a:r>
            <a:r>
              <a:rPr lang="en-US" sz="1800" dirty="0" smtClean="0"/>
              <a:t>scaling </a:t>
            </a:r>
            <a:r>
              <a:rPr lang="en-US" sz="1800" dirty="0" smtClean="0"/>
              <a:t>of </a:t>
            </a:r>
            <a:r>
              <a:rPr lang="en-US" sz="1800" dirty="0" smtClean="0"/>
              <a:t>NBTI </a:t>
            </a:r>
            <a:r>
              <a:rPr lang="en-US" sz="1800" dirty="0" smtClean="0"/>
              <a:t>and TDDB on ALU up to 22nm technology</a:t>
            </a:r>
          </a:p>
          <a:p>
            <a:r>
              <a:rPr lang="en-US" sz="1800" dirty="0" smtClean="0"/>
              <a:t>Propose a design of NBTI-aware ALU, which utilizes architecture as well as circuit-level </a:t>
            </a:r>
            <a:r>
              <a:rPr lang="en-US" sz="1800" dirty="0" smtClean="0"/>
              <a:t>optimizations</a:t>
            </a:r>
            <a:endParaRPr lang="en-US" sz="1800" dirty="0" smtClean="0"/>
          </a:p>
        </p:txBody>
      </p:sp>
      <p:grpSp>
        <p:nvGrpSpPr>
          <p:cNvPr id="7" name="Group 6"/>
          <p:cNvGrpSpPr/>
          <p:nvPr/>
        </p:nvGrpSpPr>
        <p:grpSpPr>
          <a:xfrm>
            <a:off x="914400" y="3368040"/>
            <a:ext cx="6781800" cy="2956560"/>
            <a:chOff x="457200" y="3048000"/>
            <a:chExt cx="6781800" cy="2956560"/>
          </a:xfrm>
        </p:grpSpPr>
        <p:pic>
          <p:nvPicPr>
            <p:cNvPr id="8" name="Picture 7" descr="ALU.png"/>
            <p:cNvPicPr>
              <a:picLocks noChangeAspect="1"/>
            </p:cNvPicPr>
            <p:nvPr/>
          </p:nvPicPr>
          <p:blipFill>
            <a:blip r:embed="rId3"/>
            <a:stretch>
              <a:fillRect/>
            </a:stretch>
          </p:blipFill>
          <p:spPr>
            <a:xfrm>
              <a:off x="2362200" y="3810000"/>
              <a:ext cx="1778988" cy="1524000"/>
            </a:xfrm>
            <a:prstGeom prst="rect">
              <a:avLst/>
            </a:prstGeom>
          </p:spPr>
        </p:pic>
        <p:pic>
          <p:nvPicPr>
            <p:cNvPr id="9" name="Picture 8" descr="ALU-circuit.png"/>
            <p:cNvPicPr>
              <a:picLocks noChangeAspect="1"/>
            </p:cNvPicPr>
            <p:nvPr/>
          </p:nvPicPr>
          <p:blipFill>
            <a:blip r:embed="rId4"/>
            <a:stretch>
              <a:fillRect/>
            </a:stretch>
          </p:blipFill>
          <p:spPr>
            <a:xfrm>
              <a:off x="4953000" y="3581400"/>
              <a:ext cx="2286000" cy="2423160"/>
            </a:xfrm>
            <a:prstGeom prst="rect">
              <a:avLst/>
            </a:prstGeom>
          </p:spPr>
        </p:pic>
        <p:pic>
          <p:nvPicPr>
            <p:cNvPr id="10" name="Picture 9" descr="Detective.jpg"/>
            <p:cNvPicPr>
              <a:picLocks noChangeAspect="1"/>
            </p:cNvPicPr>
            <p:nvPr/>
          </p:nvPicPr>
          <p:blipFill>
            <a:blip r:embed="rId5"/>
            <a:stretch>
              <a:fillRect/>
            </a:stretch>
          </p:blipFill>
          <p:spPr>
            <a:xfrm>
              <a:off x="457200" y="3048000"/>
              <a:ext cx="1547283" cy="2590800"/>
            </a:xfrm>
            <a:prstGeom prst="rect">
              <a:avLst/>
            </a:prstGeom>
          </p:spPr>
        </p:pic>
      </p:grpSp>
      <p:pic>
        <p:nvPicPr>
          <p:cNvPr id="12" name="Picture 11" descr="Yes.png"/>
          <p:cNvPicPr>
            <a:picLocks noChangeAspect="1"/>
          </p:cNvPicPr>
          <p:nvPr/>
        </p:nvPicPr>
        <p:blipFill>
          <a:blip r:embed="rId6" cstate="print"/>
          <a:stretch>
            <a:fillRect/>
          </a:stretch>
        </p:blipFill>
        <p:spPr>
          <a:xfrm>
            <a:off x="3352800" y="3444240"/>
            <a:ext cx="838200" cy="754380"/>
          </a:xfrm>
          <a:prstGeom prst="rect">
            <a:avLst/>
          </a:prstGeom>
        </p:spPr>
      </p:pic>
      <p:pic>
        <p:nvPicPr>
          <p:cNvPr id="13" name="Picture 12" descr="Yes.png"/>
          <p:cNvPicPr>
            <a:picLocks noChangeAspect="1"/>
          </p:cNvPicPr>
          <p:nvPr/>
        </p:nvPicPr>
        <p:blipFill>
          <a:blip r:embed="rId6" cstate="print"/>
          <a:stretch>
            <a:fillRect/>
          </a:stretch>
        </p:blipFill>
        <p:spPr>
          <a:xfrm>
            <a:off x="6096000" y="3200400"/>
            <a:ext cx="838200" cy="754380"/>
          </a:xfrm>
          <a:prstGeom prst="rect">
            <a:avLst/>
          </a:prstGeom>
        </p:spPr>
      </p:pic>
      <p:sp>
        <p:nvSpPr>
          <p:cNvPr id="14" name="Rectangle 13"/>
          <p:cNvSpPr/>
          <p:nvPr/>
        </p:nvSpPr>
        <p:spPr bwMode="auto">
          <a:xfrm>
            <a:off x="0" y="6400800"/>
            <a:ext cx="14478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15%</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blinds(horizontal)">
                                      <p:cBhvr>
                                        <p:cTn id="15" dur="5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blinds(horizontal)">
                                      <p:cBhvr>
                                        <p:cTn id="20" dur="500"/>
                                        <p:tgtEl>
                                          <p:spTgt spid="5">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Effect transition="in" filter="blinds(horizontal)">
                                      <p:cBhvr>
                                        <p:cTn id="25" dur="500"/>
                                        <p:tgtEl>
                                          <p:spTgt spid="5">
                                            <p:txEl>
                                              <p:pRg st="4" end="4"/>
                                            </p:txEl>
                                          </p:spTgt>
                                        </p:tgtEl>
                                      </p:cBhvr>
                                    </p:animEffect>
                                  </p:childTnLst>
                                </p:cTn>
                              </p:par>
                              <p:par>
                                <p:cTn id="26" presetID="2" presetClass="entr" presetSubtype="4"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14" presetClass="entr" presetSubtype="1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randombar(horizontal)">
                                      <p:cBhvr>
                                        <p:cTn id="32" dur="500"/>
                                        <p:tgtEl>
                                          <p:spTgt spid="12"/>
                                        </p:tgtEl>
                                      </p:cBhvr>
                                    </p:animEffect>
                                  </p:childTnLst>
                                </p:cTn>
                              </p:par>
                              <p:par>
                                <p:cTn id="33" presetID="14" presetClass="entr" presetSubtype="1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NBTI – A quick guide</a:t>
            </a:r>
            <a:endParaRPr lang="en-US" dirty="0"/>
          </a:p>
        </p:txBody>
      </p:sp>
      <p:sp>
        <p:nvSpPr>
          <p:cNvPr id="5" name="Text Placeholder 2"/>
          <p:cNvSpPr>
            <a:spLocks noGrp="1"/>
          </p:cNvSpPr>
          <p:nvPr>
            <p:ph type="body" sz="quarter" idx="10"/>
          </p:nvPr>
        </p:nvSpPr>
        <p:spPr>
          <a:xfrm>
            <a:off x="381000" y="996077"/>
            <a:ext cx="8382000" cy="1631216"/>
          </a:xfrm>
        </p:spPr>
        <p:txBody>
          <a:bodyPr/>
          <a:lstStyle/>
          <a:p>
            <a:r>
              <a:rPr lang="en-US" sz="2000" dirty="0" smtClean="0"/>
              <a:t>Key reliability issue related to P-Channel MOS</a:t>
            </a:r>
          </a:p>
          <a:p>
            <a:r>
              <a:rPr lang="en-US" sz="2000" dirty="0" smtClean="0"/>
              <a:t>Concerned with MOS devices stressed with negative gate voltages</a:t>
            </a:r>
          </a:p>
          <a:p>
            <a:r>
              <a:rPr lang="en-US" sz="2000" dirty="0" smtClean="0"/>
              <a:t>Manifests as the threshold voltage increase and drain current decrease</a:t>
            </a:r>
          </a:p>
          <a:p>
            <a:r>
              <a:rPr lang="en-US" sz="2000" dirty="0" smtClean="0"/>
              <a:t>Consequently the circuit slows down – timing constraint</a:t>
            </a:r>
          </a:p>
          <a:p>
            <a:r>
              <a:rPr lang="en-US" sz="2000" dirty="0" smtClean="0"/>
              <a:t>Good News! -- Recovery </a:t>
            </a:r>
            <a:r>
              <a:rPr lang="en-US" sz="2000" dirty="0" smtClean="0"/>
              <a:t>starts as soon as stress is removed</a:t>
            </a:r>
          </a:p>
        </p:txBody>
      </p:sp>
      <p:pic>
        <p:nvPicPr>
          <p:cNvPr id="6" name="Picture 5" descr="nbti.jpg"/>
          <p:cNvPicPr>
            <a:picLocks noChangeAspect="1"/>
          </p:cNvPicPr>
          <p:nvPr/>
        </p:nvPicPr>
        <p:blipFill>
          <a:blip r:embed="rId3"/>
          <a:stretch>
            <a:fillRect/>
          </a:stretch>
        </p:blipFill>
        <p:spPr>
          <a:xfrm>
            <a:off x="2819400" y="3581400"/>
            <a:ext cx="3581400" cy="2917432"/>
          </a:xfrm>
          <a:prstGeom prst="rect">
            <a:avLst/>
          </a:prstGeom>
        </p:spPr>
      </p:pic>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p:nvPr/>
        </p:nvSpPr>
        <p:spPr bwMode="auto">
          <a:xfrm>
            <a:off x="0" y="6400800"/>
            <a:ext cx="22860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25%</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blinds(horizontal)">
                                      <p:cBhvr>
                                        <p:cTn id="13" dur="5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blinds(horizontal)">
                                      <p:cBhvr>
                                        <p:cTn id="18" dur="5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blinds(horizontal)">
                                      <p:cBhvr>
                                        <p:cTn id="23" dur="5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blinds(horizontal)">
                                      <p:cBhvr>
                                        <p:cTn id="28" dur="500"/>
                                        <p:tgtEl>
                                          <p:spTgt spid="5">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blinds(horizontal)">
                                      <p:cBhvr>
                                        <p:cTn id="3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991600" cy="1329595"/>
          </a:xfrm>
        </p:spPr>
        <p:txBody>
          <a:bodyPr/>
          <a:lstStyle/>
          <a:p>
            <a:r>
              <a:rPr lang="en-US" dirty="0" smtClean="0"/>
              <a:t>Architecture-level Reliability Simulation</a:t>
            </a:r>
            <a:endParaRPr lang="en-US" dirty="0"/>
          </a:p>
        </p:txBody>
      </p:sp>
      <p:sp>
        <p:nvSpPr>
          <p:cNvPr id="5" name="Text Placeholder 2"/>
          <p:cNvSpPr>
            <a:spLocks noGrp="1"/>
          </p:cNvSpPr>
          <p:nvPr>
            <p:ph type="body" sz="quarter" idx="10"/>
          </p:nvPr>
        </p:nvSpPr>
        <p:spPr>
          <a:xfrm>
            <a:off x="381000" y="996077"/>
            <a:ext cx="8382000" cy="2246769"/>
          </a:xfrm>
        </p:spPr>
        <p:txBody>
          <a:bodyPr/>
          <a:lstStyle/>
          <a:p>
            <a:pPr>
              <a:buNone/>
            </a:pPr>
            <a:r>
              <a:rPr lang="en-US" sz="2000" dirty="0" smtClean="0"/>
              <a:t>We simulate:</a:t>
            </a:r>
          </a:p>
          <a:p>
            <a:r>
              <a:rPr lang="en-US" sz="2000" dirty="0" smtClean="0"/>
              <a:t>2-wide issue core having 2 INT </a:t>
            </a:r>
            <a:r>
              <a:rPr lang="en-US" sz="2000" dirty="0" smtClean="0"/>
              <a:t>ALUs</a:t>
            </a:r>
            <a:endParaRPr lang="en-US" sz="2000" dirty="0" smtClean="0"/>
          </a:p>
          <a:p>
            <a:r>
              <a:rPr lang="en-US" sz="2000" dirty="0" smtClean="0"/>
              <a:t>SimpleScalar 3.0 for modeling processor behavior</a:t>
            </a:r>
          </a:p>
          <a:p>
            <a:r>
              <a:rPr lang="en-US" sz="2000" dirty="0" smtClean="0"/>
              <a:t>Wattch and HotSpot for simulating power and temperature behavior respectively </a:t>
            </a:r>
          </a:p>
          <a:p>
            <a:r>
              <a:rPr lang="en-US" sz="2000" dirty="0" smtClean="0"/>
              <a:t>Estimate </a:t>
            </a:r>
            <a:r>
              <a:rPr lang="en-US" sz="2000" dirty="0" smtClean="0"/>
              <a:t>lifetime of 1</a:t>
            </a:r>
            <a:r>
              <a:rPr lang="en-US" sz="2000" baseline="30000" dirty="0" smtClean="0"/>
              <a:t>st</a:t>
            </a:r>
            <a:r>
              <a:rPr lang="en-US" sz="2000" dirty="0" smtClean="0"/>
              <a:t> INT ALU </a:t>
            </a:r>
          </a:p>
          <a:p>
            <a:r>
              <a:rPr lang="en-US" sz="2000" dirty="0" smtClean="0"/>
              <a:t>Lifetimes of ALUs are projected based on MTTF for NBTI</a:t>
            </a:r>
          </a:p>
        </p:txBody>
      </p:sp>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3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3" name="Group 12"/>
          <p:cNvGrpSpPr/>
          <p:nvPr/>
        </p:nvGrpSpPr>
        <p:grpSpPr>
          <a:xfrm>
            <a:off x="228600" y="3962400"/>
            <a:ext cx="6629400" cy="2410485"/>
            <a:chOff x="228600" y="3962400"/>
            <a:chExt cx="6629400" cy="2410485"/>
          </a:xfrm>
        </p:grpSpPr>
        <p:graphicFrame>
          <p:nvGraphicFramePr>
            <p:cNvPr id="16387" name="Object 3"/>
            <p:cNvGraphicFramePr>
              <a:graphicFrameLocks noChangeAspect="1"/>
            </p:cNvGraphicFramePr>
            <p:nvPr/>
          </p:nvGraphicFramePr>
          <p:xfrm>
            <a:off x="228600" y="3962400"/>
            <a:ext cx="6629400" cy="999214"/>
          </p:xfrm>
          <a:graphic>
            <a:graphicData uri="http://schemas.openxmlformats.org/presentationml/2006/ole">
              <p:oleObj spid="_x0000_s16387" name="Equation" r:id="rId4" imgW="3340100" imgH="495300" progId="Equation.DSMT4">
                <p:embed/>
              </p:oleObj>
            </a:graphicData>
          </a:graphic>
        </p:graphicFrame>
        <p:graphicFrame>
          <p:nvGraphicFramePr>
            <p:cNvPr id="16389" name="Object 5"/>
            <p:cNvGraphicFramePr>
              <a:graphicFrameLocks noChangeAspect="1"/>
            </p:cNvGraphicFramePr>
            <p:nvPr/>
          </p:nvGraphicFramePr>
          <p:xfrm>
            <a:off x="228600" y="5105400"/>
            <a:ext cx="4800600" cy="1267485"/>
          </p:xfrm>
          <a:graphic>
            <a:graphicData uri="http://schemas.openxmlformats.org/presentationml/2006/ole">
              <p:oleObj spid="_x0000_s16389" name="Equation" r:id="rId5" imgW="2540000" imgH="762000" progId="Equation.DSMT4">
                <p:embed/>
              </p:oleObj>
            </a:graphicData>
          </a:graphic>
        </p:graphicFrame>
      </p:grpSp>
      <p:grpSp>
        <p:nvGrpSpPr>
          <p:cNvPr id="15" name="Group 14"/>
          <p:cNvGrpSpPr/>
          <p:nvPr/>
        </p:nvGrpSpPr>
        <p:grpSpPr>
          <a:xfrm>
            <a:off x="5105400" y="4800600"/>
            <a:ext cx="3875314" cy="838200"/>
            <a:chOff x="5105400" y="4800600"/>
            <a:chExt cx="3875314" cy="838200"/>
          </a:xfrm>
        </p:grpSpPr>
        <p:graphicFrame>
          <p:nvGraphicFramePr>
            <p:cNvPr id="16385" name="Object 1"/>
            <p:cNvGraphicFramePr>
              <a:graphicFrameLocks noChangeAspect="1"/>
            </p:cNvGraphicFramePr>
            <p:nvPr/>
          </p:nvGraphicFramePr>
          <p:xfrm>
            <a:off x="5867400" y="4800600"/>
            <a:ext cx="3113314" cy="838200"/>
          </p:xfrm>
          <a:graphic>
            <a:graphicData uri="http://schemas.openxmlformats.org/presentationml/2006/ole">
              <p:oleObj spid="_x0000_s16385" name="Equation" r:id="rId6" imgW="1624895" imgH="545863" progId="Equation.DSMT4">
                <p:embed/>
              </p:oleObj>
            </a:graphicData>
          </a:graphic>
        </p:graphicFrame>
        <p:sp>
          <p:nvSpPr>
            <p:cNvPr id="12" name="Chevron 11"/>
            <p:cNvSpPr/>
            <p:nvPr/>
          </p:nvSpPr>
          <p:spPr bwMode="auto">
            <a:xfrm>
              <a:off x="5105400" y="5105400"/>
              <a:ext cx="609600" cy="381000"/>
            </a:xfrm>
            <a:prstGeom prst="chevron">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grpSp>
      <p:sp>
        <p:nvSpPr>
          <p:cNvPr id="14" name="Rectangle 13"/>
          <p:cNvSpPr/>
          <p:nvPr/>
        </p:nvSpPr>
        <p:spPr bwMode="auto">
          <a:xfrm>
            <a:off x="0" y="6400800"/>
            <a:ext cx="32004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35%</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linds(horizontal)">
                                      <p:cBhvr>
                                        <p:cTn id="19" dur="500"/>
                                        <p:tgtEl>
                                          <p:spTgt spid="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blinds(horizontal)">
                                      <p:cBhvr>
                                        <p:cTn id="24" dur="500"/>
                                        <p:tgtEl>
                                          <p:spTgt spid="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Circuit-level Reliability Simulation</a:t>
            </a:r>
            <a:endParaRPr lang="en-US" dirty="0"/>
          </a:p>
        </p:txBody>
      </p:sp>
      <p:sp>
        <p:nvSpPr>
          <p:cNvPr id="5" name="Text Placeholder 2"/>
          <p:cNvSpPr>
            <a:spLocks noGrp="1"/>
          </p:cNvSpPr>
          <p:nvPr>
            <p:ph type="body" sz="quarter" idx="10"/>
          </p:nvPr>
        </p:nvSpPr>
        <p:spPr>
          <a:xfrm>
            <a:off x="381000" y="996077"/>
            <a:ext cx="8382000" cy="1966692"/>
          </a:xfrm>
        </p:spPr>
        <p:txBody>
          <a:bodyPr/>
          <a:lstStyle/>
          <a:p>
            <a:pPr>
              <a:buNone/>
            </a:pPr>
            <a:r>
              <a:rPr lang="en-US" sz="1800" dirty="0" smtClean="0"/>
              <a:t>We :</a:t>
            </a:r>
          </a:p>
          <a:p>
            <a:r>
              <a:rPr lang="en-US" sz="1800" dirty="0" smtClean="0"/>
              <a:t>Use </a:t>
            </a:r>
            <a:r>
              <a:rPr lang="en-US" sz="1800" b="1" i="1" dirty="0" smtClean="0"/>
              <a:t>Kogge-Stone</a:t>
            </a:r>
            <a:r>
              <a:rPr lang="en-US" sz="1800" dirty="0" smtClean="0"/>
              <a:t> adder circuit for ALU</a:t>
            </a:r>
          </a:p>
          <a:p>
            <a:r>
              <a:rPr lang="en-US" sz="1800" dirty="0" smtClean="0"/>
              <a:t>Use average temperature of 1</a:t>
            </a:r>
            <a:r>
              <a:rPr lang="en-US" sz="1800" baseline="30000" dirty="0" smtClean="0"/>
              <a:t>st</a:t>
            </a:r>
            <a:r>
              <a:rPr lang="en-US" sz="1800" dirty="0" smtClean="0"/>
              <a:t> ALU from architectural-level reliability simulation and feed to Cadence framework</a:t>
            </a:r>
          </a:p>
          <a:p>
            <a:r>
              <a:rPr lang="en-US" sz="1800" dirty="0" smtClean="0"/>
              <a:t>Calculate stress and recovery time based on utilization pattern obtained from architectural-level reliability simulation</a:t>
            </a:r>
          </a:p>
          <a:p>
            <a:r>
              <a:rPr lang="en-US" sz="1800" dirty="0" smtClean="0"/>
              <a:t>Calculate </a:t>
            </a:r>
            <a:r>
              <a:rPr lang="en-US" sz="1800" dirty="0" smtClean="0"/>
              <a:t>lifetime based on circuit-delay to be 25 % of original delay</a:t>
            </a:r>
          </a:p>
        </p:txBody>
      </p:sp>
      <p:pic>
        <p:nvPicPr>
          <p:cNvPr id="6" name="Picture 5" descr="NBTI_cadence.JPG"/>
          <p:cNvPicPr>
            <a:picLocks noChangeAspect="1"/>
          </p:cNvPicPr>
          <p:nvPr/>
        </p:nvPicPr>
        <p:blipFill>
          <a:blip r:embed="rId3"/>
          <a:stretch>
            <a:fillRect/>
          </a:stretch>
        </p:blipFill>
        <p:spPr>
          <a:xfrm>
            <a:off x="1447800" y="3505200"/>
            <a:ext cx="6281250" cy="2743200"/>
          </a:xfrm>
          <a:prstGeom prst="rect">
            <a:avLst/>
          </a:prstGeom>
        </p:spPr>
      </p:pic>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p:nvPr/>
        </p:nvSpPr>
        <p:spPr bwMode="auto">
          <a:xfrm>
            <a:off x="0" y="6400800"/>
            <a:ext cx="41148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45%</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blinds(horizontal)">
                                      <p:cBhvr>
                                        <p:cTn id="3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Comparison  of Approaches</a:t>
            </a:r>
            <a:endParaRPr lang="en-US" dirty="0"/>
          </a:p>
        </p:txBody>
      </p:sp>
      <p:graphicFrame>
        <p:nvGraphicFramePr>
          <p:cNvPr id="5" name="Diagram 4"/>
          <p:cNvGraphicFramePr/>
          <p:nvPr/>
        </p:nvGraphicFramePr>
        <p:xfrm>
          <a:off x="1143000" y="1371600"/>
          <a:ext cx="67056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bwMode="auto">
          <a:xfrm>
            <a:off x="0" y="6400800"/>
            <a:ext cx="45720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50%</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382000" cy="664797"/>
          </a:xfrm>
        </p:spPr>
        <p:txBody>
          <a:bodyPr/>
          <a:lstStyle/>
          <a:p>
            <a:r>
              <a:rPr lang="en-US" dirty="0" smtClean="0"/>
              <a:t>Scaling Effect</a:t>
            </a:r>
            <a:endParaRPr lang="en-US" dirty="0"/>
          </a:p>
        </p:txBody>
      </p:sp>
      <p:sp>
        <p:nvSpPr>
          <p:cNvPr id="5" name="Text Placeholder 2"/>
          <p:cNvSpPr>
            <a:spLocks noGrp="1"/>
          </p:cNvSpPr>
          <p:nvPr>
            <p:ph type="body" sz="quarter" idx="10"/>
          </p:nvPr>
        </p:nvSpPr>
        <p:spPr>
          <a:xfrm>
            <a:off x="381000" y="996077"/>
            <a:ext cx="8382000" cy="1468094"/>
          </a:xfrm>
        </p:spPr>
        <p:txBody>
          <a:bodyPr/>
          <a:lstStyle/>
          <a:p>
            <a:pPr>
              <a:buNone/>
            </a:pPr>
            <a:r>
              <a:rPr lang="en-US" sz="1800" dirty="0" smtClean="0"/>
              <a:t>We :</a:t>
            </a:r>
          </a:p>
          <a:p>
            <a:r>
              <a:rPr lang="en-US" sz="1800" dirty="0" smtClean="0"/>
              <a:t>Show scaling effect for 65nm, 45nm, 32nm, 22nm</a:t>
            </a:r>
          </a:p>
          <a:p>
            <a:r>
              <a:rPr lang="en-US" sz="1800" dirty="0" smtClean="0"/>
              <a:t>Show output delay for NBTI for each technology scale after 7 yrs</a:t>
            </a:r>
          </a:p>
          <a:p>
            <a:pPr>
              <a:buNone/>
            </a:pPr>
            <a:r>
              <a:rPr lang="en-US" sz="1800" dirty="0" smtClean="0"/>
              <a:t>	65 nm (25%), 45 nm(27%), 32 nm (31%), 22 nm (46%) </a:t>
            </a:r>
          </a:p>
          <a:p>
            <a:r>
              <a:rPr lang="en-US" sz="1800" dirty="0" smtClean="0"/>
              <a:t>Require design of NBTI-aware ALU</a:t>
            </a:r>
          </a:p>
        </p:txBody>
      </p:sp>
      <p:pic>
        <p:nvPicPr>
          <p:cNvPr id="6" name="Picture 5" descr="scaling.JPG"/>
          <p:cNvPicPr>
            <a:picLocks noChangeAspect="1"/>
          </p:cNvPicPr>
          <p:nvPr/>
        </p:nvPicPr>
        <p:blipFill>
          <a:blip r:embed="rId3"/>
          <a:stretch>
            <a:fillRect/>
          </a:stretch>
        </p:blipFill>
        <p:spPr>
          <a:xfrm>
            <a:off x="2209800" y="2438400"/>
            <a:ext cx="5276850" cy="4001248"/>
          </a:xfrm>
          <a:prstGeom prst="rect">
            <a:avLst/>
          </a:prstGeom>
        </p:spPr>
      </p:pic>
      <p:sp>
        <p:nvSpPr>
          <p:cNvPr id="7" name="Rectangle 6"/>
          <p:cNvSpPr/>
          <p:nvPr/>
        </p:nvSpPr>
        <p:spPr bwMode="auto">
          <a:xfrm>
            <a:off x="0" y="6400800"/>
            <a:ext cx="5029200"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latin typeface="Segoe" pitchFamily="34" charset="0"/>
              </a:rPr>
              <a:t>55%</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blinds(horizontal)">
                                      <p:cBhvr>
                                        <p:cTn id="15" dur="5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blinds(horizontal)">
                                      <p:cBhvr>
                                        <p:cTn id="26" dur="500"/>
                                        <p:tgtEl>
                                          <p:spTgt spid="5">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Effect transition="in" filter="blinds(horizontal)">
                                      <p:cBhvr>
                                        <p:cTn id="3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theme/theme1.xml><?xml version="1.0" encoding="utf-8"?>
<a:theme xmlns:a="http://schemas.openxmlformats.org/drawingml/2006/main" name="Sample presentation slides">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Sample presentation slides</Template>
  <TotalTime>892</TotalTime>
  <Words>2279</Words>
  <Application>Microsoft Office PowerPoint</Application>
  <PresentationFormat>On-screen Show (4:3)</PresentationFormat>
  <Paragraphs>229</Paragraphs>
  <Slides>16</Slides>
  <Notes>15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19" baseType="lpstr">
      <vt:lpstr>Sample presentation slides</vt:lpstr>
      <vt:lpstr>White with Courier font for code slides</vt:lpstr>
      <vt:lpstr>Equation</vt:lpstr>
      <vt:lpstr>Analyzing Circuit-aware Microarchitectural Reliability</vt:lpstr>
      <vt:lpstr>Motivation</vt:lpstr>
      <vt:lpstr>Problem Description</vt:lpstr>
      <vt:lpstr>Problem Description</vt:lpstr>
      <vt:lpstr>NBTI – A quick guide</vt:lpstr>
      <vt:lpstr>Architecture-level Reliability Simulation</vt:lpstr>
      <vt:lpstr>Circuit-level Reliability Simulation</vt:lpstr>
      <vt:lpstr>Comparison  of Approaches</vt:lpstr>
      <vt:lpstr>Scaling Effect</vt:lpstr>
      <vt:lpstr>NBTI-aware ALU Design</vt:lpstr>
      <vt:lpstr>TDDB – A quick guide</vt:lpstr>
      <vt:lpstr>Circuit-level Reliability Simulation</vt:lpstr>
      <vt:lpstr>Comparison  of Approaches</vt:lpstr>
      <vt:lpstr>Scaling Effect</vt:lpstr>
      <vt:lpstr>Conclusion</vt:lpstr>
      <vt:lpstr>Slide 16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Analyzing Circuit-aware Micro architectural Reliability</dc:title>
  <dc:creator> </dc:creator>
  <cp:lastModifiedBy> </cp:lastModifiedBy>
  <cp:revision>155</cp:revision>
  <dcterms:created xsi:type="dcterms:W3CDTF">2008-12-01T02:14:55Z</dcterms:created>
  <dcterms:modified xsi:type="dcterms:W3CDTF">2008-12-02T08:19:01Z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TC102867881033</vt:lpwstr>
  </property>
</Properties>
</file>